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3.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709" r:id="rId5"/>
    <p:sldMasterId id="2147483697" r:id="rId6"/>
    <p:sldMasterId id="2147483795" r:id="rId7"/>
  </p:sldMasterIdLst>
  <p:notesMasterIdLst>
    <p:notesMasterId r:id="rId12"/>
  </p:notesMasterIdLst>
  <p:sldIdLst>
    <p:sldId id="2147480160" r:id="rId8"/>
    <p:sldId id="2147480161" r:id="rId9"/>
    <p:sldId id="2147480162" r:id="rId10"/>
    <p:sldId id="2147480163" r:id="rId1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1pPr>
    <a:lvl2pPr marL="0" marR="0" indent="4572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2pPr>
    <a:lvl3pPr marL="0" marR="0" indent="9144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3pPr>
    <a:lvl4pPr marL="0" marR="0" indent="13716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4pPr>
    <a:lvl5pPr marL="0" marR="0" indent="18288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5pPr>
    <a:lvl6pPr marL="0" marR="0" indent="22860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6pPr>
    <a:lvl7pPr marL="0" marR="0" indent="27432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7pPr>
    <a:lvl8pPr marL="0" marR="0" indent="32004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8pPr>
    <a:lvl9pPr marL="0" marR="0" indent="365760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lvl9pPr>
  </p:defaultTextStyle>
  <p:extLst>
    <p:ext uri="{521415D9-36F7-43E2-AB2F-B90AF26B5E84}">
      <p14:sectionLst xmlns:p14="http://schemas.microsoft.com/office/powerpoint/2010/main">
        <p14:section name="Example" id="{0EB19520-3B9B-9842-82C2-748482AC7FEF}">
          <p14:sldIdLst>
            <p14:sldId id="2147480160"/>
            <p14:sldId id="2147480161"/>
            <p14:sldId id="2147480162"/>
            <p14:sldId id="2147480163"/>
          </p14:sldIdLst>
        </p14:section>
      </p14:sectionLst>
    </p:ext>
    <p:ext uri="{EFAFB233-063F-42B5-8137-9DF3F51BA10A}">
      <p15:sldGuideLst xmlns:p15="http://schemas.microsoft.com/office/powerpoint/2012/main">
        <p15:guide id="1" orient="horz" pos="4248" userDrawn="1">
          <p15:clr>
            <a:srgbClr val="A4A3A4"/>
          </p15:clr>
        </p15:guide>
        <p15:guide id="2" orient="horz" pos="7848" userDrawn="1">
          <p15:clr>
            <a:srgbClr val="A4A3A4"/>
          </p15:clr>
        </p15:guide>
        <p15:guide id="3" pos="5472" userDrawn="1">
          <p15:clr>
            <a:srgbClr val="A4A3A4"/>
          </p15:clr>
        </p15:guide>
        <p15:guide id="4" pos="12240" userDrawn="1">
          <p15:clr>
            <a:srgbClr val="A4A3A4"/>
          </p15:clr>
        </p15:guide>
        <p15:guide id="5" orient="horz" pos="43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CF16C06-A87B-6FF9-3FEA-673B037BBA9C}" name="Marianne Taudiere" initials="MT" userId="S::mtaudiere@netbase.com::6ad5b872-5bf8-4ac2-8759-00de42989928" providerId="AD"/>
  <p188:author id="{55C28F1B-FB9E-3050-C656-D3CA910773CC}" name="Eva Joubert" initials="EJ" userId="S::ejoubert@quid.com::48509441-edf1-42e8-b010-c632f5a89c01" providerId="AD"/>
  <p188:author id="{976E3D46-1918-5198-2F5B-A06A871C8A9C}" name="Elena Danos" initials="ED" userId="S::edanos@quid.com::9feb5400-8c17-4af7-b6e1-f55ee8fee743" providerId="AD"/>
  <p188:author id="{DA57BE51-0E9C-5BD8-1E14-AE35D1E89B3D}" name="Joe Williams" initials="JW" userId="S::jwilliams@netbase.com::064edc32-5136-468a-a8f5-5e44b35a1751" providerId="AD"/>
  <p188:author id="{A0814B62-DC58-AFCF-D4DD-D3A98D53B61D}" name="Diane Glynn" initials="DG" userId="S::diane.glynn.ext@bayer.com::0e2abc53-d22c-4a78-85b8-ce5e2d816c84" providerId="AD"/>
  <p188:author id="{0D271077-0CBF-FE62-43E0-BF1831E0D7ED}" name="Rachel Newman" initials="RN" userId="S::rnewman@netbasequid.com::18f3edc4-a0c2-4575-b4b8-7ea36ea7ae6a" providerId="AD"/>
  <p188:author id="{A6328478-DF32-594F-AE3E-C341A89A0DA7}" name="Michael Seymour" initials="MS" userId="S::mseymour@netbase.com::5cf5e9f7-6d63-4e51-af3e-0bc4ad2d6216" providerId="AD"/>
  <p188:author id="{82E3D685-CE8A-0A64-78EF-93E1C1B296CD}" name="Laurie Pace" initials="" userId="S::lpace@netbasequid.com::f57806ac-c225-4946-a42f-5c24760baaf2" providerId="AD"/>
  <p188:author id="{35EB5397-E704-E016-2BBE-977522118802}" name="Dane Moorefield" initials="" userId="S::dmoorefield@quid.com::2d32683e-b377-4d7d-81ac-3e0c718a2f28" providerId="AD"/>
  <p188:author id="{350BEDB5-8239-23A0-1167-A1159AD579C1}" name="Luanne Lu" initials="LL" userId="S::luanne.lu@bayer.com::2f0d6447-af5c-4c81-be69-fd6f528c086a" providerId="AD"/>
  <p188:author id="{A51C54BD-9957-3BE6-5ED7-807861E6D2CE}" name="Myra Bell" initials="MB" userId="S::myra@b3mediasolutions.onmicrosoft.com::6dfc40cd-b0e8-4344-bd9a-e2bd74428086" providerId="AD"/>
  <p188:author id="{F70BEEC0-FA3B-286A-BBD8-02324189929B}" name="Taylor Jakovina" initials="TJ" userId="S::tjakovina@netbasequid.com::160eea09-6bf6-442b-9077-dbe597d9463e" providerId="AD"/>
  <p188:author id="{661D4CC2-EA7C-7196-6A68-B6B863A46483}" name="Taryn Pike" initials="" userId="S::tpike@netbasequid.com::1001e07d-95aa-48ad-8e1a-191acad445e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A446"/>
    <a:srgbClr val="DCECFF"/>
    <a:srgbClr val="FBFBFB"/>
    <a:srgbClr val="F3A8BE"/>
    <a:srgbClr val="72C3C7"/>
    <a:srgbClr val="2B7232"/>
    <a:srgbClr val="2D9D78"/>
    <a:srgbClr val="AF80E6"/>
    <a:srgbClr val="CCACF1"/>
    <a:srgbClr val="E4B5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QuidSans-Bold"/>
          <a:ea typeface="QuidSans-Bold"/>
          <a:cs typeface="QuidSans-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QuidSans-Bold"/>
          <a:ea typeface="QuidSans-Bold"/>
          <a:cs typeface="QuidSans-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QuidSans-Bold"/>
          <a:ea typeface="QuidSans-Bold"/>
          <a:cs typeface="QuidSans-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QuidSans-Bold"/>
          <a:ea typeface="QuidSans-Bold"/>
          <a:cs typeface="QuidSans-Bold"/>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QuidSans-Bold"/>
          <a:ea typeface="QuidSans-Bold"/>
          <a:cs typeface="QuidSans-Bold"/>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n" i="off">
        <a:font>
          <a:latin typeface="QuidSans-Bold"/>
          <a:ea typeface="QuidSans-Bold"/>
          <a:cs typeface="QuidSans-Bold"/>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QuidSans-Bold"/>
          <a:ea typeface="QuidSans-Bold"/>
          <a:cs typeface="QuidSans-Bold"/>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n" i="off">
        <a:font>
          <a:latin typeface="QuidSans-Bold"/>
          <a:ea typeface="QuidSans-Bold"/>
          <a:cs typeface="QuidSans-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n" i="off">
        <a:font>
          <a:latin typeface="QuidSans-Bold"/>
          <a:ea typeface="QuidSans-Bold"/>
          <a:cs typeface="QuidSans-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n" i="off">
        <a:font>
          <a:latin typeface="QuidSans-Bold"/>
          <a:ea typeface="QuidSans-Bold"/>
          <a:cs typeface="QuidSans-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
          <a:latin typeface="QuidSans-Bold"/>
          <a:ea typeface="QuidSans-Bold"/>
          <a:cs typeface="QuidSans-Bold"/>
        </a:font>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
          <a:latin typeface="QuidSans-Bold"/>
          <a:ea typeface="QuidSans-Bold"/>
          <a:cs typeface="QuidSans-Bold"/>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
          <a:latin typeface="QuidSans-Bold"/>
          <a:ea typeface="QuidSans-Bold"/>
          <a:cs typeface="QuidSans-Bold"/>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
          <a:latin typeface="QuidSans-Bold"/>
          <a:ea typeface="QuidSans-Bold"/>
          <a:cs typeface="QuidSans-Bold"/>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QuidSans-Bold"/>
          <a:ea typeface="QuidSans-Bold"/>
          <a:cs typeface="QuidSans-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QuidSans-Bold"/>
          <a:ea typeface="QuidSans-Bold"/>
          <a:cs typeface="QuidSans-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35"/>
    <p:restoredTop sz="90837"/>
  </p:normalViewPr>
  <p:slideViewPr>
    <p:cSldViewPr snapToGrid="0">
      <p:cViewPr varScale="1">
        <p:scale>
          <a:sx n="47" d="100"/>
          <a:sy n="47" d="100"/>
        </p:scale>
        <p:origin x="1544" y="224"/>
      </p:cViewPr>
      <p:guideLst>
        <p:guide orient="horz" pos="4248"/>
        <p:guide orient="horz" pos="7848"/>
        <p:guide pos="5472"/>
        <p:guide pos="12240"/>
        <p:guide orient="horz" pos="432"/>
      </p:guideLst>
    </p:cSldViewPr>
  </p:slideViewPr>
  <p:notesTextViewPr>
    <p:cViewPr>
      <p:scale>
        <a:sx n="1" d="1"/>
        <a:sy n="1" d="1"/>
      </p:scale>
      <p:origin x="0" y="0"/>
    </p:cViewPr>
  </p:notesTextViewPr>
  <p:notesViewPr>
    <p:cSldViewPr snapToGrid="0">
      <p:cViewPr varScale="1">
        <p:scale>
          <a:sx n="82" d="100"/>
          <a:sy n="82" d="100"/>
        </p:scale>
        <p:origin x="3992"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3.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747335640104545E-2"/>
          <c:y val="4.9739357931469351E-2"/>
          <c:w val="0.43141808686750355"/>
          <c:h val="0.86321676568845929"/>
        </c:manualLayout>
      </c:layout>
      <c:doughnutChart>
        <c:varyColors val="1"/>
        <c:ser>
          <c:idx val="0"/>
          <c:order val="0"/>
          <c:tx>
            <c:strRef>
              <c:f>Sheet1!$B$1</c:f>
              <c:strCache>
                <c:ptCount val="1"/>
                <c:pt idx="0">
                  <c:v>#</c:v>
                </c:pt>
              </c:strCache>
            </c:strRef>
          </c:tx>
          <c:dPt>
            <c:idx val="0"/>
            <c:bubble3D val="0"/>
            <c:spPr>
              <a:solidFill>
                <a:srgbClr val="31BDBB"/>
              </a:solidFill>
              <a:ln w="19050">
                <a:solidFill>
                  <a:schemeClr val="lt1"/>
                </a:solidFill>
              </a:ln>
              <a:effectLst/>
            </c:spPr>
            <c:extLst>
              <c:ext xmlns:c16="http://schemas.microsoft.com/office/drawing/2014/chart" uri="{C3380CC4-5D6E-409C-BE32-E72D297353CC}">
                <c16:uniqueId val="{00000001-622B-7748-ADEC-CB0B7BD8BF45}"/>
              </c:ext>
            </c:extLst>
          </c:dPt>
          <c:dPt>
            <c:idx val="1"/>
            <c:bubble3D val="0"/>
            <c:spPr>
              <a:solidFill>
                <a:srgbClr val="2293FF"/>
              </a:solidFill>
              <a:ln w="19050">
                <a:solidFill>
                  <a:schemeClr val="lt1"/>
                </a:solidFill>
              </a:ln>
              <a:effectLst/>
            </c:spPr>
            <c:extLst>
              <c:ext xmlns:c16="http://schemas.microsoft.com/office/drawing/2014/chart" uri="{C3380CC4-5D6E-409C-BE32-E72D297353CC}">
                <c16:uniqueId val="{00000003-622B-7748-ADEC-CB0B7BD8BF45}"/>
              </c:ext>
            </c:extLst>
          </c:dPt>
          <c:dPt>
            <c:idx val="2"/>
            <c:bubble3D val="0"/>
            <c:spPr>
              <a:solidFill>
                <a:srgbClr val="FB9303"/>
              </a:solidFill>
              <a:ln w="19050">
                <a:solidFill>
                  <a:schemeClr val="lt1"/>
                </a:solidFill>
              </a:ln>
              <a:effectLst/>
            </c:spPr>
            <c:extLst>
              <c:ext xmlns:c16="http://schemas.microsoft.com/office/drawing/2014/chart" uri="{C3380CC4-5D6E-409C-BE32-E72D297353CC}">
                <c16:uniqueId val="{00000005-622B-7748-ADEC-CB0B7BD8BF45}"/>
              </c:ext>
            </c:extLst>
          </c:dPt>
          <c:dPt>
            <c:idx val="3"/>
            <c:bubble3D val="0"/>
            <c:spPr>
              <a:solidFill>
                <a:srgbClr val="0A1AFF"/>
              </a:solidFill>
              <a:ln w="19050">
                <a:solidFill>
                  <a:schemeClr val="lt1"/>
                </a:solidFill>
              </a:ln>
              <a:effectLst/>
            </c:spPr>
            <c:extLst>
              <c:ext xmlns:c16="http://schemas.microsoft.com/office/drawing/2014/chart" uri="{C3380CC4-5D6E-409C-BE32-E72D297353CC}">
                <c16:uniqueId val="{00000007-622B-7748-ADEC-CB0B7BD8BF45}"/>
              </c:ext>
            </c:extLst>
          </c:dPt>
          <c:dPt>
            <c:idx val="4"/>
            <c:bubble3D val="0"/>
            <c:spPr>
              <a:solidFill>
                <a:srgbClr val="FCBA00"/>
              </a:solidFill>
              <a:ln w="19050">
                <a:noFill/>
              </a:ln>
              <a:effectLst/>
            </c:spPr>
            <c:extLst>
              <c:ext xmlns:c16="http://schemas.microsoft.com/office/drawing/2014/chart" uri="{C3380CC4-5D6E-409C-BE32-E72D297353CC}">
                <c16:uniqueId val="{00000009-622B-7748-ADEC-CB0B7BD8BF45}"/>
              </c:ext>
            </c:extLst>
          </c:dPt>
          <c:dPt>
            <c:idx val="5"/>
            <c:bubble3D val="0"/>
            <c:spPr>
              <a:solidFill>
                <a:srgbClr val="E1F1E2"/>
              </a:solidFill>
              <a:ln w="19050">
                <a:solidFill>
                  <a:schemeClr val="lt1"/>
                </a:solidFill>
              </a:ln>
              <a:effectLst/>
            </c:spPr>
            <c:extLst>
              <c:ext xmlns:c16="http://schemas.microsoft.com/office/drawing/2014/chart" uri="{C3380CC4-5D6E-409C-BE32-E72D297353CC}">
                <c16:uniqueId val="{0000000B-622B-7748-ADEC-CB0B7BD8BF45}"/>
              </c:ext>
            </c:extLst>
          </c:dPt>
          <c:dPt>
            <c:idx val="6"/>
            <c:bubble3D val="0"/>
            <c:spPr>
              <a:solidFill>
                <a:srgbClr val="B18FFA"/>
              </a:solidFill>
              <a:ln w="19050">
                <a:solidFill>
                  <a:schemeClr val="lt1"/>
                </a:solidFill>
              </a:ln>
              <a:effectLst/>
            </c:spPr>
            <c:extLst>
              <c:ext xmlns:c16="http://schemas.microsoft.com/office/drawing/2014/chart" uri="{C3380CC4-5D6E-409C-BE32-E72D297353CC}">
                <c16:uniqueId val="{0000000D-622B-7748-ADEC-CB0B7BD8BF45}"/>
              </c:ext>
            </c:extLst>
          </c:dPt>
          <c:dPt>
            <c:idx val="7"/>
            <c:bubble3D val="0"/>
            <c:spPr>
              <a:solidFill>
                <a:srgbClr val="95223D"/>
              </a:solidFill>
              <a:ln w="19050">
                <a:solidFill>
                  <a:schemeClr val="lt1"/>
                </a:solidFill>
              </a:ln>
              <a:effectLst/>
            </c:spPr>
            <c:extLst>
              <c:ext xmlns:c16="http://schemas.microsoft.com/office/drawing/2014/chart" uri="{C3380CC4-5D6E-409C-BE32-E72D297353CC}">
                <c16:uniqueId val="{0000000F-622B-7748-ADEC-CB0B7BD8BF45}"/>
              </c:ext>
            </c:extLst>
          </c:dPt>
          <c:dPt>
            <c:idx val="8"/>
            <c:bubble3D val="0"/>
            <c:spPr>
              <a:solidFill>
                <a:srgbClr val="A4D6A8"/>
              </a:solidFill>
              <a:ln w="19050">
                <a:solidFill>
                  <a:schemeClr val="lt1"/>
                </a:solidFill>
              </a:ln>
              <a:effectLst/>
            </c:spPr>
            <c:extLst>
              <c:ext xmlns:c16="http://schemas.microsoft.com/office/drawing/2014/chart" uri="{C3380CC4-5D6E-409C-BE32-E72D297353CC}">
                <c16:uniqueId val="{00000011-622B-7748-ADEC-CB0B7BD8BF45}"/>
              </c:ext>
            </c:extLst>
          </c:dPt>
          <c:dPt>
            <c:idx val="9"/>
            <c:bubble3D val="0"/>
            <c:spPr>
              <a:solidFill>
                <a:srgbClr val="D3D3FF"/>
              </a:solidFill>
              <a:ln w="19050">
                <a:solidFill>
                  <a:schemeClr val="lt1"/>
                </a:solidFill>
              </a:ln>
              <a:effectLst/>
            </c:spPr>
            <c:extLst>
              <c:ext xmlns:c16="http://schemas.microsoft.com/office/drawing/2014/chart" uri="{C3380CC4-5D6E-409C-BE32-E72D297353CC}">
                <c16:uniqueId val="{00000013-622B-7748-ADEC-CB0B7BD8BF45}"/>
              </c:ext>
            </c:extLst>
          </c:dPt>
          <c:dPt>
            <c:idx val="10"/>
            <c:bubble3D val="0"/>
            <c:spPr>
              <a:solidFill>
                <a:srgbClr val="BEBEBE"/>
              </a:solidFill>
              <a:ln w="19050">
                <a:solidFill>
                  <a:schemeClr val="lt1"/>
                </a:solidFill>
              </a:ln>
              <a:effectLst/>
            </c:spPr>
            <c:extLst>
              <c:ext xmlns:c16="http://schemas.microsoft.com/office/drawing/2014/chart" uri="{C3380CC4-5D6E-409C-BE32-E72D297353CC}">
                <c16:uniqueId val="{00000015-622B-7748-ADEC-CB0B7BD8BF45}"/>
              </c:ext>
            </c:extLst>
          </c:dPt>
          <c:dPt>
            <c:idx val="11"/>
            <c:bubble3D val="0"/>
            <c:spPr>
              <a:solidFill>
                <a:srgbClr val="F7DDE4"/>
              </a:solidFill>
              <a:ln w="19050">
                <a:solidFill>
                  <a:schemeClr val="lt1"/>
                </a:solidFill>
              </a:ln>
              <a:effectLst/>
            </c:spPr>
            <c:extLst>
              <c:ext xmlns:c16="http://schemas.microsoft.com/office/drawing/2014/chart" uri="{C3380CC4-5D6E-409C-BE32-E72D297353CC}">
                <c16:uniqueId val="{00000017-622B-7748-ADEC-CB0B7BD8BF45}"/>
              </c:ext>
            </c:extLst>
          </c:dPt>
          <c:dPt>
            <c:idx val="12"/>
            <c:bubble3D val="0"/>
            <c:spPr>
              <a:solidFill>
                <a:srgbClr val="8DF7F5"/>
              </a:solidFill>
              <a:ln w="19050">
                <a:solidFill>
                  <a:schemeClr val="lt1"/>
                </a:solidFill>
              </a:ln>
              <a:effectLst/>
            </c:spPr>
            <c:extLst>
              <c:ext xmlns:c16="http://schemas.microsoft.com/office/drawing/2014/chart" uri="{C3380CC4-5D6E-409C-BE32-E72D297353CC}">
                <c16:uniqueId val="{00000019-622B-7748-ADEC-CB0B7BD8BF45}"/>
              </c:ext>
            </c:extLst>
          </c:dPt>
          <c:dLbls>
            <c:dLbl>
              <c:idx val="5"/>
              <c:delete val="1"/>
              <c:extLst>
                <c:ext xmlns:c15="http://schemas.microsoft.com/office/drawing/2012/chart" uri="{CE6537A1-D6FC-4f65-9D91-7224C49458BB}"/>
                <c:ext xmlns:c16="http://schemas.microsoft.com/office/drawing/2014/chart" uri="{C3380CC4-5D6E-409C-BE32-E72D297353CC}">
                  <c16:uniqueId val="{0000000B-622B-7748-ADEC-CB0B7BD8BF45}"/>
                </c:ext>
              </c:extLst>
            </c:dLbl>
            <c:dLbl>
              <c:idx val="6"/>
              <c:delete val="1"/>
              <c:extLst>
                <c:ext xmlns:c15="http://schemas.microsoft.com/office/drawing/2012/chart" uri="{CE6537A1-D6FC-4f65-9D91-7224C49458BB}"/>
                <c:ext xmlns:c16="http://schemas.microsoft.com/office/drawing/2014/chart" uri="{C3380CC4-5D6E-409C-BE32-E72D297353CC}">
                  <c16:uniqueId val="{0000000D-622B-7748-ADEC-CB0B7BD8BF45}"/>
                </c:ext>
              </c:extLst>
            </c:dLbl>
            <c:dLbl>
              <c:idx val="7"/>
              <c:delete val="1"/>
              <c:extLst>
                <c:ext xmlns:c15="http://schemas.microsoft.com/office/drawing/2012/chart" uri="{CE6537A1-D6FC-4f65-9D91-7224C49458BB}"/>
                <c:ext xmlns:c16="http://schemas.microsoft.com/office/drawing/2014/chart" uri="{C3380CC4-5D6E-409C-BE32-E72D297353CC}">
                  <c16:uniqueId val="{0000000F-622B-7748-ADEC-CB0B7BD8BF45}"/>
                </c:ext>
              </c:extLst>
            </c:dLbl>
            <c:dLbl>
              <c:idx val="8"/>
              <c:delete val="1"/>
              <c:extLst>
                <c:ext xmlns:c15="http://schemas.microsoft.com/office/drawing/2012/chart" uri="{CE6537A1-D6FC-4f65-9D91-7224C49458BB}"/>
                <c:ext xmlns:c16="http://schemas.microsoft.com/office/drawing/2014/chart" uri="{C3380CC4-5D6E-409C-BE32-E72D297353CC}">
                  <c16:uniqueId val="{00000011-622B-7748-ADEC-CB0B7BD8BF45}"/>
                </c:ext>
              </c:extLst>
            </c:dLbl>
            <c:dLbl>
              <c:idx val="9"/>
              <c:delete val="1"/>
              <c:extLst>
                <c:ext xmlns:c15="http://schemas.microsoft.com/office/drawing/2012/chart" uri="{CE6537A1-D6FC-4f65-9D91-7224C49458BB}"/>
                <c:ext xmlns:c16="http://schemas.microsoft.com/office/drawing/2014/chart" uri="{C3380CC4-5D6E-409C-BE32-E72D297353CC}">
                  <c16:uniqueId val="{00000013-622B-7748-ADEC-CB0B7BD8BF45}"/>
                </c:ext>
              </c:extLst>
            </c:dLbl>
            <c:dLbl>
              <c:idx val="10"/>
              <c:delete val="1"/>
              <c:extLst>
                <c:ext xmlns:c15="http://schemas.microsoft.com/office/drawing/2012/chart" uri="{CE6537A1-D6FC-4f65-9D91-7224C49458BB}"/>
                <c:ext xmlns:c16="http://schemas.microsoft.com/office/drawing/2014/chart" uri="{C3380CC4-5D6E-409C-BE32-E72D297353CC}">
                  <c16:uniqueId val="{00000015-622B-7748-ADEC-CB0B7BD8BF45}"/>
                </c:ext>
              </c:extLst>
            </c:dLbl>
            <c:dLbl>
              <c:idx val="11"/>
              <c:delete val="1"/>
              <c:extLst>
                <c:ext xmlns:c15="http://schemas.microsoft.com/office/drawing/2012/chart" uri="{CE6537A1-D6FC-4f65-9D91-7224C49458BB}"/>
                <c:ext xmlns:c16="http://schemas.microsoft.com/office/drawing/2014/chart" uri="{C3380CC4-5D6E-409C-BE32-E72D297353CC}">
                  <c16:uniqueId val="{00000017-622B-7748-ADEC-CB0B7BD8BF45}"/>
                </c:ext>
              </c:extLst>
            </c:dLbl>
            <c:dLbl>
              <c:idx val="12"/>
              <c:delete val="1"/>
              <c:extLst>
                <c:ext xmlns:c15="http://schemas.microsoft.com/office/drawing/2012/chart" uri="{CE6537A1-D6FC-4f65-9D91-7224C49458BB}"/>
                <c:ext xmlns:c16="http://schemas.microsoft.com/office/drawing/2014/chart" uri="{C3380CC4-5D6E-409C-BE32-E72D297353CC}">
                  <c16:uniqueId val="{00000019-622B-7748-ADEC-CB0B7BD8BF45}"/>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Sheet1!$A$2:$A$14</c:f>
              <c:strCache>
                <c:ptCount val="13"/>
                <c:pt idx="0">
                  <c:v>Gender Identity</c:v>
                </c:pt>
                <c:pt idx="1">
                  <c:v>Race/Ethnicity</c:v>
                </c:pt>
                <c:pt idx="2">
                  <c:v>Age</c:v>
                </c:pt>
                <c:pt idx="3">
                  <c:v>Sexual Orientation</c:v>
                </c:pt>
                <c:pt idx="4">
                  <c:v>Body/Size Inclusivity</c:v>
                </c:pt>
                <c:pt idx="5">
                  <c:v>Socioeconomic Status</c:v>
                </c:pt>
                <c:pt idx="6">
                  <c:v>Disability</c:v>
                </c:pt>
                <c:pt idx="7">
                  <c:v>Veteran</c:v>
                </c:pt>
                <c:pt idx="8">
                  <c:v>Mental Health</c:v>
                </c:pt>
                <c:pt idx="9">
                  <c:v>Geographic Location</c:v>
                </c:pt>
                <c:pt idx="10">
                  <c:v>Religion</c:v>
                </c:pt>
                <c:pt idx="11">
                  <c:v>Marital Satus</c:v>
                </c:pt>
                <c:pt idx="12">
                  <c:v>Language</c:v>
                </c:pt>
              </c:strCache>
            </c:strRef>
          </c:cat>
          <c:val>
            <c:numRef>
              <c:f>Sheet1!$B$2:$B$14</c:f>
              <c:numCache>
                <c:formatCode>General</c:formatCode>
                <c:ptCount val="13"/>
                <c:pt idx="0">
                  <c:v>11451</c:v>
                </c:pt>
                <c:pt idx="1">
                  <c:v>7181</c:v>
                </c:pt>
                <c:pt idx="2">
                  <c:v>4776</c:v>
                </c:pt>
                <c:pt idx="3">
                  <c:v>3936</c:v>
                </c:pt>
                <c:pt idx="4">
                  <c:v>1508</c:v>
                </c:pt>
                <c:pt idx="5">
                  <c:v>1122</c:v>
                </c:pt>
                <c:pt idx="6">
                  <c:v>1002</c:v>
                </c:pt>
                <c:pt idx="7">
                  <c:v>987</c:v>
                </c:pt>
                <c:pt idx="8">
                  <c:v>585</c:v>
                </c:pt>
                <c:pt idx="9">
                  <c:v>420</c:v>
                </c:pt>
                <c:pt idx="10">
                  <c:v>209</c:v>
                </c:pt>
                <c:pt idx="11">
                  <c:v>20</c:v>
                </c:pt>
                <c:pt idx="12">
                  <c:v>13</c:v>
                </c:pt>
              </c:numCache>
            </c:numRef>
          </c:val>
          <c:extLst>
            <c:ext xmlns:c16="http://schemas.microsoft.com/office/drawing/2014/chart" uri="{C3380CC4-5D6E-409C-BE32-E72D297353CC}">
              <c16:uniqueId val="{0000001A-622B-7748-ADEC-CB0B7BD8BF45}"/>
            </c:ext>
          </c:extLst>
        </c:ser>
        <c:dLbls>
          <c:showLegendKey val="0"/>
          <c:showVal val="1"/>
          <c:showCatName val="0"/>
          <c:showSerName val="0"/>
          <c:showPercent val="0"/>
          <c:showBubbleSize val="0"/>
          <c:showLeaderLines val="0"/>
        </c:dLbls>
        <c:firstSliceAng val="0"/>
        <c:holeSize val="50"/>
      </c:doughnutChart>
      <c:spPr>
        <a:noFill/>
        <a:ln>
          <a:noFill/>
        </a:ln>
        <a:effectLst/>
      </c:spPr>
    </c:plotArea>
    <c:legend>
      <c:legendPos val="r"/>
      <c:layout>
        <c:manualLayout>
          <c:xMode val="edge"/>
          <c:yMode val="edge"/>
          <c:x val="0.52484551233696508"/>
          <c:y val="3.0754197492666387E-2"/>
          <c:w val="0.38306257448538572"/>
          <c:h val="0.94437612354159894"/>
        </c:manualLayout>
      </c:layout>
      <c:overlay val="0"/>
      <c:spPr>
        <a:noFill/>
        <a:ln>
          <a:noFill/>
        </a:ln>
        <a:effectLst/>
      </c:spPr>
      <c:txPr>
        <a:bodyPr rot="0" spcFirstLastPara="1" vertOverflow="ellipsis" vert="horz" wrap="square" anchor="ctr" anchorCtr="1"/>
        <a:lstStyle/>
        <a:p>
          <a:pPr>
            <a:defRPr sz="2100" b="0" i="0" u="none" strike="noStrike" kern="1200" baseline="0">
              <a:solidFill>
                <a:schemeClr val="tx1"/>
              </a:solidFill>
              <a:latin typeface="Quid Sans" pitchFamily="2" charset="77"/>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747335640104545E-2"/>
          <c:y val="4.9739357931469351E-2"/>
          <c:w val="0.43141808686750355"/>
          <c:h val="0.86321676568845929"/>
        </c:manualLayout>
      </c:layout>
      <c:doughnutChart>
        <c:varyColors val="1"/>
        <c:ser>
          <c:idx val="0"/>
          <c:order val="0"/>
          <c:tx>
            <c:strRef>
              <c:f>Sheet1!$B$1</c:f>
              <c:strCache>
                <c:ptCount val="1"/>
                <c:pt idx="0">
                  <c:v>#</c:v>
                </c:pt>
              </c:strCache>
            </c:strRef>
          </c:tx>
          <c:dPt>
            <c:idx val="0"/>
            <c:bubble3D val="0"/>
            <c:spPr>
              <a:solidFill>
                <a:schemeClr val="accent6">
                  <a:lumMod val="50000"/>
                </a:schemeClr>
              </a:solidFill>
              <a:ln w="19050">
                <a:solidFill>
                  <a:schemeClr val="lt1"/>
                </a:solidFill>
              </a:ln>
              <a:effectLst/>
            </c:spPr>
            <c:extLst>
              <c:ext xmlns:c16="http://schemas.microsoft.com/office/drawing/2014/chart" uri="{C3380CC4-5D6E-409C-BE32-E72D297353CC}">
                <c16:uniqueId val="{00000001-AA46-2B47-81E3-67B1ECD79502}"/>
              </c:ext>
            </c:extLst>
          </c:dPt>
          <c:dPt>
            <c:idx val="1"/>
            <c:bubble3D val="0"/>
            <c:spPr>
              <a:solidFill>
                <a:schemeClr val="accent6">
                  <a:lumMod val="75000"/>
                </a:schemeClr>
              </a:solidFill>
              <a:ln w="19050">
                <a:solidFill>
                  <a:schemeClr val="lt1"/>
                </a:solidFill>
              </a:ln>
              <a:effectLst/>
            </c:spPr>
            <c:extLst>
              <c:ext xmlns:c16="http://schemas.microsoft.com/office/drawing/2014/chart" uri="{C3380CC4-5D6E-409C-BE32-E72D297353CC}">
                <c16:uniqueId val="{00000003-AA46-2B47-81E3-67B1ECD79502}"/>
              </c:ext>
            </c:extLst>
          </c:dPt>
          <c:dPt>
            <c:idx val="2"/>
            <c:bubble3D val="0"/>
            <c:spPr>
              <a:solidFill>
                <a:schemeClr val="accent6"/>
              </a:solidFill>
              <a:ln w="19050">
                <a:solidFill>
                  <a:schemeClr val="lt1"/>
                </a:solidFill>
              </a:ln>
              <a:effectLst/>
            </c:spPr>
            <c:extLst>
              <c:ext xmlns:c16="http://schemas.microsoft.com/office/drawing/2014/chart" uri="{C3380CC4-5D6E-409C-BE32-E72D297353CC}">
                <c16:uniqueId val="{00000005-AA46-2B47-81E3-67B1ECD79502}"/>
              </c:ext>
            </c:extLst>
          </c:dPt>
          <c:dPt>
            <c:idx val="3"/>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7-AA46-2B47-81E3-67B1ECD79502}"/>
              </c:ext>
            </c:extLst>
          </c:dPt>
          <c:dPt>
            <c:idx val="4"/>
            <c:bubble3D val="0"/>
            <c:spPr>
              <a:solidFill>
                <a:schemeClr val="accent6">
                  <a:lumMod val="40000"/>
                  <a:lumOff val="60000"/>
                  <a:alpha val="81176"/>
                </a:schemeClr>
              </a:solidFill>
              <a:ln w="19050">
                <a:noFill/>
              </a:ln>
              <a:effectLst/>
            </c:spPr>
            <c:extLst>
              <c:ext xmlns:c16="http://schemas.microsoft.com/office/drawing/2014/chart" uri="{C3380CC4-5D6E-409C-BE32-E72D297353CC}">
                <c16:uniqueId val="{00000009-AA46-2B47-81E3-67B1ECD79502}"/>
              </c:ext>
            </c:extLst>
          </c:dPt>
          <c:dPt>
            <c:idx val="5"/>
            <c:bubble3D val="0"/>
            <c:spPr>
              <a:solidFill>
                <a:schemeClr val="accent6">
                  <a:lumMod val="20000"/>
                  <a:lumOff val="80000"/>
                </a:schemeClr>
              </a:solidFill>
              <a:ln w="19050">
                <a:solidFill>
                  <a:schemeClr val="lt1"/>
                </a:solidFill>
              </a:ln>
              <a:effectLst/>
            </c:spPr>
            <c:extLst>
              <c:ext xmlns:c16="http://schemas.microsoft.com/office/drawing/2014/chart" uri="{C3380CC4-5D6E-409C-BE32-E72D297353CC}">
                <c16:uniqueId val="{0000000B-AA46-2B47-81E3-67B1ECD79502}"/>
              </c:ext>
            </c:extLst>
          </c:dPt>
          <c:dPt>
            <c:idx val="6"/>
            <c:bubble3D val="0"/>
            <c:spPr>
              <a:solidFill>
                <a:srgbClr val="F7DDE4"/>
              </a:solidFill>
              <a:ln w="19050">
                <a:solidFill>
                  <a:schemeClr val="lt1"/>
                </a:solidFill>
              </a:ln>
              <a:effectLst/>
            </c:spPr>
            <c:extLst>
              <c:ext xmlns:c16="http://schemas.microsoft.com/office/drawing/2014/chart" uri="{C3380CC4-5D6E-409C-BE32-E72D297353CC}">
                <c16:uniqueId val="{0000000D-AA46-2B47-81E3-67B1ECD79502}"/>
              </c:ext>
            </c:extLst>
          </c:dPt>
          <c:dPt>
            <c:idx val="7"/>
            <c:bubble3D val="0"/>
            <c:spPr>
              <a:solidFill>
                <a:srgbClr val="C00000"/>
              </a:solidFill>
              <a:ln w="19050">
                <a:solidFill>
                  <a:schemeClr val="lt1"/>
                </a:solidFill>
              </a:ln>
              <a:effectLst/>
            </c:spPr>
            <c:extLst>
              <c:ext xmlns:c16="http://schemas.microsoft.com/office/drawing/2014/chart" uri="{C3380CC4-5D6E-409C-BE32-E72D297353CC}">
                <c16:uniqueId val="{0000000F-AA46-2B47-81E3-67B1ECD79502}"/>
              </c:ext>
            </c:extLst>
          </c:dPt>
          <c:dLbls>
            <c:dLbl>
              <c:idx val="4"/>
              <c:delete val="1"/>
              <c:extLst>
                <c:ext xmlns:c15="http://schemas.microsoft.com/office/drawing/2012/chart" uri="{CE6537A1-D6FC-4f65-9D91-7224C49458BB}"/>
                <c:ext xmlns:c16="http://schemas.microsoft.com/office/drawing/2014/chart" uri="{C3380CC4-5D6E-409C-BE32-E72D297353CC}">
                  <c16:uniqueId val="{00000009-AA46-2B47-81E3-67B1ECD79502}"/>
                </c:ext>
              </c:extLst>
            </c:dLbl>
            <c:dLbl>
              <c:idx val="5"/>
              <c:delete val="1"/>
              <c:extLst>
                <c:ext xmlns:c15="http://schemas.microsoft.com/office/drawing/2012/chart" uri="{CE6537A1-D6FC-4f65-9D91-7224C49458BB}"/>
                <c:ext xmlns:c16="http://schemas.microsoft.com/office/drawing/2014/chart" uri="{C3380CC4-5D6E-409C-BE32-E72D297353CC}">
                  <c16:uniqueId val="{0000000B-AA46-2B47-81E3-67B1ECD79502}"/>
                </c:ext>
              </c:extLst>
            </c:dLbl>
            <c:dLbl>
              <c:idx val="6"/>
              <c:delete val="1"/>
              <c:extLst>
                <c:ext xmlns:c15="http://schemas.microsoft.com/office/drawing/2012/chart" uri="{CE6537A1-D6FC-4f65-9D91-7224C49458BB}"/>
                <c:ext xmlns:c16="http://schemas.microsoft.com/office/drawing/2014/chart" uri="{C3380CC4-5D6E-409C-BE32-E72D297353CC}">
                  <c16:uniqueId val="{0000000D-AA46-2B47-81E3-67B1ECD79502}"/>
                </c:ext>
              </c:extLst>
            </c:dLbl>
            <c:dLbl>
              <c:idx val="7"/>
              <c:delete val="1"/>
              <c:extLst>
                <c:ext xmlns:c15="http://schemas.microsoft.com/office/drawing/2012/chart" uri="{CE6537A1-D6FC-4f65-9D91-7224C49458BB}"/>
                <c:ext xmlns:c16="http://schemas.microsoft.com/office/drawing/2014/chart" uri="{C3380CC4-5D6E-409C-BE32-E72D297353CC}">
                  <c16:uniqueId val="{0000000F-AA46-2B47-81E3-67B1ECD7950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Sheet1!$A$2:$A$9</c:f>
              <c:strCache>
                <c:ptCount val="8"/>
                <c:pt idx="0">
                  <c:v>Risk Factors</c:v>
                </c:pt>
                <c:pt idx="1">
                  <c:v>Screening Considerations</c:v>
                </c:pt>
                <c:pt idx="2">
                  <c:v>Missed Signs &amp; Symptoms</c:v>
                </c:pt>
                <c:pt idx="3">
                  <c:v>Care Inclusivity</c:v>
                </c:pt>
                <c:pt idx="4">
                  <c:v>Side Effects of Treatment</c:v>
                </c:pt>
                <c:pt idx="5">
                  <c:v>Care Access</c:v>
                </c:pt>
                <c:pt idx="6">
                  <c:v>Financial Concerns</c:v>
                </c:pt>
                <c:pt idx="7">
                  <c:v>Clinical Trial Diversity</c:v>
                </c:pt>
              </c:strCache>
            </c:strRef>
          </c:cat>
          <c:val>
            <c:numRef>
              <c:f>Sheet1!$B$2:$B$9</c:f>
              <c:numCache>
                <c:formatCode>General</c:formatCode>
                <c:ptCount val="8"/>
                <c:pt idx="0">
                  <c:v>18891</c:v>
                </c:pt>
                <c:pt idx="1">
                  <c:v>7276</c:v>
                </c:pt>
                <c:pt idx="2">
                  <c:v>3802</c:v>
                </c:pt>
                <c:pt idx="3">
                  <c:v>3330</c:v>
                </c:pt>
                <c:pt idx="4">
                  <c:v>1218</c:v>
                </c:pt>
                <c:pt idx="5">
                  <c:v>851</c:v>
                </c:pt>
                <c:pt idx="6">
                  <c:v>669</c:v>
                </c:pt>
                <c:pt idx="7">
                  <c:v>208</c:v>
                </c:pt>
              </c:numCache>
            </c:numRef>
          </c:val>
          <c:extLst>
            <c:ext xmlns:c16="http://schemas.microsoft.com/office/drawing/2014/chart" uri="{C3380CC4-5D6E-409C-BE32-E72D297353CC}">
              <c16:uniqueId val="{00000010-AA46-2B47-81E3-67B1ECD79502}"/>
            </c:ext>
          </c:extLst>
        </c:ser>
        <c:dLbls>
          <c:showLegendKey val="0"/>
          <c:showVal val="1"/>
          <c:showCatName val="0"/>
          <c:showSerName val="0"/>
          <c:showPercent val="0"/>
          <c:showBubbleSize val="0"/>
          <c:showLeaderLines val="0"/>
        </c:dLbls>
        <c:firstSliceAng val="0"/>
        <c:holeSize val="50"/>
      </c:doughnutChart>
      <c:spPr>
        <a:noFill/>
        <a:ln>
          <a:noFill/>
        </a:ln>
        <a:effectLst/>
      </c:spPr>
    </c:plotArea>
    <c:legend>
      <c:legendPos val="r"/>
      <c:layout>
        <c:manualLayout>
          <c:xMode val="edge"/>
          <c:yMode val="edge"/>
          <c:x val="0.52626182821741063"/>
          <c:y val="3.0754197492666387E-2"/>
          <c:w val="0.47373817178258942"/>
          <c:h val="0.96924570243506736"/>
        </c:manualLayout>
      </c:layout>
      <c:overlay val="1"/>
      <c:spPr>
        <a:noFill/>
        <a:ln>
          <a:noFill/>
        </a:ln>
        <a:effectLst/>
      </c:spPr>
      <c:txPr>
        <a:bodyPr rot="0" spcFirstLastPara="1" vertOverflow="ellipsis" vert="horz" wrap="square" anchor="ctr" anchorCtr="1"/>
        <a:lstStyle/>
        <a:p>
          <a:pPr>
            <a:defRPr sz="2100" b="0" i="0" u="none" strike="noStrike" kern="1200" baseline="0">
              <a:solidFill>
                <a:schemeClr val="tx1"/>
              </a:solidFill>
              <a:latin typeface="Quid Sans" pitchFamily="2" charset="77"/>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922837008376395"/>
          <c:y val="5.4116164720791331E-2"/>
          <c:w val="0.52077164147074784"/>
          <c:h val="0.91255509716524674"/>
        </c:manualLayout>
      </c:layout>
      <c:barChart>
        <c:barDir val="bar"/>
        <c:grouping val="clustered"/>
        <c:varyColors val="0"/>
        <c:ser>
          <c:idx val="0"/>
          <c:order val="0"/>
          <c:tx>
            <c:strRef>
              <c:f>Sheet1!$B$1</c:f>
              <c:strCache>
                <c:ptCount val="1"/>
                <c:pt idx="0">
                  <c:v>Series 1</c:v>
                </c:pt>
              </c:strCache>
            </c:strRef>
          </c:tx>
          <c:spPr>
            <a:solidFill>
              <a:schemeClr val="accent1">
                <a:lumMod val="20000"/>
                <a:lumOff val="80000"/>
              </a:schemeClr>
            </a:solidFill>
            <a:ln>
              <a:solidFill>
                <a:srgbClr val="002060"/>
              </a:solidFill>
            </a:ln>
            <a:effectLst/>
          </c:spPr>
          <c:invertIfNegative val="0"/>
          <c:cat>
            <c:strRef>
              <c:f>Sheet1!$A$2:$A$11</c:f>
              <c:strCache>
                <c:ptCount val="10"/>
                <c:pt idx="0">
                  <c:v>Health System 10</c:v>
                </c:pt>
                <c:pt idx="1">
                  <c:v>Health System 9</c:v>
                </c:pt>
                <c:pt idx="2">
                  <c:v>Health System 8</c:v>
                </c:pt>
                <c:pt idx="3">
                  <c:v>Health System 7</c:v>
                </c:pt>
                <c:pt idx="4">
                  <c:v>Health System 6</c:v>
                </c:pt>
                <c:pt idx="5">
                  <c:v>Health System 5</c:v>
                </c:pt>
                <c:pt idx="6">
                  <c:v>Health System 4</c:v>
                </c:pt>
                <c:pt idx="7">
                  <c:v>Health System 3</c:v>
                </c:pt>
                <c:pt idx="8">
                  <c:v>Health System 2</c:v>
                </c:pt>
                <c:pt idx="9">
                  <c:v>Health System 1</c:v>
                </c:pt>
              </c:strCache>
            </c:strRef>
          </c:cat>
          <c:val>
            <c:numRef>
              <c:f>Sheet1!$B$2:$B$11</c:f>
              <c:numCache>
                <c:formatCode>General</c:formatCode>
                <c:ptCount val="10"/>
                <c:pt idx="0">
                  <c:v>79</c:v>
                </c:pt>
                <c:pt idx="1">
                  <c:v>85</c:v>
                </c:pt>
                <c:pt idx="2">
                  <c:v>87</c:v>
                </c:pt>
                <c:pt idx="3">
                  <c:v>95</c:v>
                </c:pt>
                <c:pt idx="4">
                  <c:v>98</c:v>
                </c:pt>
                <c:pt idx="5">
                  <c:v>99</c:v>
                </c:pt>
                <c:pt idx="6">
                  <c:v>112</c:v>
                </c:pt>
                <c:pt idx="7">
                  <c:v>119</c:v>
                </c:pt>
                <c:pt idx="8">
                  <c:v>161</c:v>
                </c:pt>
                <c:pt idx="9">
                  <c:v>220</c:v>
                </c:pt>
              </c:numCache>
            </c:numRef>
          </c:val>
          <c:extLst>
            <c:ext xmlns:c16="http://schemas.microsoft.com/office/drawing/2014/chart" uri="{C3380CC4-5D6E-409C-BE32-E72D297353CC}">
              <c16:uniqueId val="{00000000-EDFC-084D-9D06-8C325A384DFB}"/>
            </c:ext>
          </c:extLst>
        </c:ser>
        <c:dLbls>
          <c:showLegendKey val="0"/>
          <c:showVal val="0"/>
          <c:showCatName val="0"/>
          <c:showSerName val="0"/>
          <c:showPercent val="0"/>
          <c:showBubbleSize val="0"/>
        </c:dLbls>
        <c:gapWidth val="49"/>
        <c:axId val="2061634320"/>
        <c:axId val="2062324016"/>
      </c:barChart>
      <c:catAx>
        <c:axId val="2061634320"/>
        <c:scaling>
          <c:orientation val="minMax"/>
        </c:scaling>
        <c:delete val="0"/>
        <c:axPos val="l"/>
        <c:numFmt formatCode="General" sourceLinked="1"/>
        <c:majorTickMark val="none"/>
        <c:minorTickMark val="none"/>
        <c:tickLblPos val="nextTo"/>
        <c:spPr>
          <a:noFill/>
          <a:ln w="9525" cap="flat" cmpd="sng" algn="ctr">
            <a:solidFill>
              <a:srgbClr val="002060"/>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Quid Sans" pitchFamily="2" charset="77"/>
                <a:ea typeface="+mn-ea"/>
                <a:cs typeface="Arial" panose="020B0604020202020204" pitchFamily="34" charset="0"/>
              </a:defRPr>
            </a:pPr>
            <a:endParaRPr lang="en-US"/>
          </a:p>
        </c:txPr>
        <c:crossAx val="2062324016"/>
        <c:crosses val="autoZero"/>
        <c:auto val="1"/>
        <c:lblAlgn val="ctr"/>
        <c:lblOffset val="100"/>
        <c:noMultiLvlLbl val="0"/>
      </c:catAx>
      <c:valAx>
        <c:axId val="2062324016"/>
        <c:scaling>
          <c:orientation val="minMax"/>
        </c:scaling>
        <c:delete val="1"/>
        <c:axPos val="b"/>
        <c:numFmt formatCode="General" sourceLinked="1"/>
        <c:majorTickMark val="none"/>
        <c:minorTickMark val="none"/>
        <c:tickLblPos val="nextTo"/>
        <c:crossAx val="20616343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xfrm>
            <a:off x="381000" y="685800"/>
            <a:ext cx="6096000" cy="3429000"/>
          </a:xfrm>
          <a:prstGeom prst="rect">
            <a:avLst/>
          </a:prstGeom>
        </p:spPr>
        <p:txBody>
          <a:bodyPr/>
          <a:lstStyle/>
          <a:p>
            <a:endParaRPr/>
          </a:p>
        </p:txBody>
      </p:sp>
      <p:sp>
        <p:nvSpPr>
          <p:cNvPr id="175" name="Shape 175"/>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QuidSans-Regular"/>
      </a:defRPr>
    </a:lvl1pPr>
    <a:lvl2pPr indent="228600" defTabSz="457200" latinLnBrk="0">
      <a:lnSpc>
        <a:spcPct val="117999"/>
      </a:lnSpc>
      <a:defRPr sz="2200">
        <a:latin typeface="+mn-lt"/>
        <a:ea typeface="+mn-ea"/>
        <a:cs typeface="+mn-cs"/>
        <a:sym typeface="QuidSans-Regular"/>
      </a:defRPr>
    </a:lvl2pPr>
    <a:lvl3pPr indent="457200" defTabSz="457200" latinLnBrk="0">
      <a:lnSpc>
        <a:spcPct val="117999"/>
      </a:lnSpc>
      <a:defRPr sz="2200">
        <a:latin typeface="+mn-lt"/>
        <a:ea typeface="+mn-ea"/>
        <a:cs typeface="+mn-cs"/>
        <a:sym typeface="QuidSans-Regular"/>
      </a:defRPr>
    </a:lvl3pPr>
    <a:lvl4pPr indent="685800" defTabSz="457200" latinLnBrk="0">
      <a:lnSpc>
        <a:spcPct val="117999"/>
      </a:lnSpc>
      <a:defRPr sz="2200">
        <a:latin typeface="+mn-lt"/>
        <a:ea typeface="+mn-ea"/>
        <a:cs typeface="+mn-cs"/>
        <a:sym typeface="QuidSans-Regular"/>
      </a:defRPr>
    </a:lvl4pPr>
    <a:lvl5pPr indent="914400" defTabSz="457200" latinLnBrk="0">
      <a:lnSpc>
        <a:spcPct val="117999"/>
      </a:lnSpc>
      <a:defRPr sz="2200">
        <a:latin typeface="+mn-lt"/>
        <a:ea typeface="+mn-ea"/>
        <a:cs typeface="+mn-cs"/>
        <a:sym typeface="QuidSans-Regular"/>
      </a:defRPr>
    </a:lvl5pPr>
    <a:lvl6pPr indent="1143000" defTabSz="457200" latinLnBrk="0">
      <a:lnSpc>
        <a:spcPct val="117999"/>
      </a:lnSpc>
      <a:defRPr sz="2200">
        <a:latin typeface="+mn-lt"/>
        <a:ea typeface="+mn-ea"/>
        <a:cs typeface="+mn-cs"/>
        <a:sym typeface="QuidSans-Regular"/>
      </a:defRPr>
    </a:lvl6pPr>
    <a:lvl7pPr indent="1371600" defTabSz="457200" latinLnBrk="0">
      <a:lnSpc>
        <a:spcPct val="117999"/>
      </a:lnSpc>
      <a:defRPr sz="2200">
        <a:latin typeface="+mn-lt"/>
        <a:ea typeface="+mn-ea"/>
        <a:cs typeface="+mn-cs"/>
        <a:sym typeface="QuidSans-Regular"/>
      </a:defRPr>
    </a:lvl7pPr>
    <a:lvl8pPr indent="1600200" defTabSz="457200" latinLnBrk="0">
      <a:lnSpc>
        <a:spcPct val="117999"/>
      </a:lnSpc>
      <a:defRPr sz="2200">
        <a:latin typeface="+mn-lt"/>
        <a:ea typeface="+mn-ea"/>
        <a:cs typeface="+mn-cs"/>
        <a:sym typeface="QuidSans-Regular"/>
      </a:defRPr>
    </a:lvl8pPr>
    <a:lvl9pPr indent="1828800" defTabSz="457200" latinLnBrk="0">
      <a:lnSpc>
        <a:spcPct val="117999"/>
      </a:lnSpc>
      <a:defRPr sz="2200">
        <a:latin typeface="+mn-lt"/>
        <a:ea typeface="+mn-ea"/>
        <a:cs typeface="+mn-cs"/>
        <a:sym typeface="QuidSans-Regular"/>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C2F4B-1ADA-C1F6-70E3-1C64969B12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5D80A7-F4BB-A35B-CC7F-EE3E662242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696D59-594A-D704-D235-DCB6DF56C7CB}"/>
              </a:ext>
            </a:extLst>
          </p:cNvPr>
          <p:cNvSpPr>
            <a:spLocks noGrp="1"/>
          </p:cNvSpPr>
          <p:nvPr>
            <p:ph type="body" idx="1"/>
          </p:nvPr>
        </p:nvSpPr>
        <p:spPr/>
        <p:txBody>
          <a:bodyPr/>
          <a:lstStyle/>
          <a:p>
            <a:endParaRPr lang="en-US" sz="2400" b="1" kern="1200" dirty="0">
              <a:solidFill>
                <a:srgbClr val="424245"/>
              </a:solidFill>
              <a:latin typeface="+mn-lt"/>
              <a:ea typeface="+mn-ea"/>
              <a:cs typeface="+mn-cs"/>
            </a:endParaRPr>
          </a:p>
        </p:txBody>
      </p:sp>
      <p:sp>
        <p:nvSpPr>
          <p:cNvPr id="4" name="Slide Number Placeholder 3">
            <a:extLst>
              <a:ext uri="{FF2B5EF4-FFF2-40B4-BE49-F238E27FC236}">
                <a16:creationId xmlns:a16="http://schemas.microsoft.com/office/drawing/2014/main" id="{C4564147-464C-E112-1232-AF09DAB925E8}"/>
              </a:ext>
            </a:extLst>
          </p:cNvPr>
          <p:cNvSpPr>
            <a:spLocks noGrp="1"/>
          </p:cNvSpPr>
          <p:nvPr>
            <p:ph type="sldNum" sz="quarter" idx="5"/>
          </p:nvPr>
        </p:nvSpPr>
        <p:spPr/>
        <p:txBody>
          <a:bodyPr/>
          <a:lstStyle/>
          <a:p>
            <a:fld id="{F31F9280-AEA0-5042-8924-C4424D2966F9}" type="slidenum">
              <a:rPr lang="en-US" smtClean="0"/>
              <a:t>1</a:t>
            </a:fld>
            <a:endParaRPr lang="en-US"/>
          </a:p>
        </p:txBody>
      </p:sp>
    </p:spTree>
    <p:extLst>
      <p:ext uri="{BB962C8B-B14F-4D97-AF65-F5344CB8AC3E}">
        <p14:creationId xmlns:p14="http://schemas.microsoft.com/office/powerpoint/2010/main" val="2043338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3CDE2-C67E-93DD-9C47-CA3503623C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DCAB1-F45B-12CA-3091-166EA5419F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3364F6-21A7-7885-0FEA-5083E959A0FC}"/>
              </a:ext>
            </a:extLst>
          </p:cNvPr>
          <p:cNvSpPr>
            <a:spLocks noGrp="1"/>
          </p:cNvSpPr>
          <p:nvPr>
            <p:ph type="body" idx="1"/>
          </p:nvPr>
        </p:nvSpPr>
        <p:spPr/>
        <p:txBody>
          <a:bodyPr/>
          <a:lstStyle/>
          <a:p>
            <a:pPr marL="158750" indent="0">
              <a:buNone/>
            </a:pPr>
            <a:endParaRPr lang="en-GB" dirty="0"/>
          </a:p>
        </p:txBody>
      </p:sp>
      <p:sp>
        <p:nvSpPr>
          <p:cNvPr id="4" name="Slide Number Placeholder 3">
            <a:extLst>
              <a:ext uri="{FF2B5EF4-FFF2-40B4-BE49-F238E27FC236}">
                <a16:creationId xmlns:a16="http://schemas.microsoft.com/office/drawing/2014/main" id="{D0F056C1-8FF1-18C4-4B76-5E14040AA84E}"/>
              </a:ext>
            </a:extLst>
          </p:cNvPr>
          <p:cNvSpPr>
            <a:spLocks noGrp="1"/>
          </p:cNvSpPr>
          <p:nvPr>
            <p:ph type="sldNum" sz="quarter" idx="5"/>
          </p:nvPr>
        </p:nvSpPr>
        <p:spPr/>
        <p:txBody>
          <a:bodyPr/>
          <a:lstStyle/>
          <a:p>
            <a:fld id="{32F3CE37-8989-471A-BC57-D3CAAD03839D}" type="slidenum">
              <a:rPr lang="en-US" smtClean="0"/>
              <a:pPr/>
              <a:t>2</a:t>
            </a:fld>
            <a:endParaRPr lang="en-US"/>
          </a:p>
        </p:txBody>
      </p:sp>
    </p:spTree>
    <p:extLst>
      <p:ext uri="{BB962C8B-B14F-4D97-AF65-F5344CB8AC3E}">
        <p14:creationId xmlns:p14="http://schemas.microsoft.com/office/powerpoint/2010/main" val="1922708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B0783-9880-5419-4216-C12E641568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C507D3-9C46-4919-A1BF-3945AE1AF6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C54742-3BDB-8332-AAB5-45B9AFA1A002}"/>
              </a:ext>
            </a:extLst>
          </p:cNvPr>
          <p:cNvSpPr>
            <a:spLocks noGrp="1"/>
          </p:cNvSpPr>
          <p:nvPr>
            <p:ph type="body" idx="1"/>
          </p:nvPr>
        </p:nvSpPr>
        <p:spPr/>
        <p:txBody>
          <a:bodyPr/>
          <a:lstStyle/>
          <a:p>
            <a:pPr marL="158750" indent="0">
              <a:buNone/>
            </a:pPr>
            <a:endParaRPr lang="en-GB" dirty="0"/>
          </a:p>
        </p:txBody>
      </p:sp>
      <p:sp>
        <p:nvSpPr>
          <p:cNvPr id="4" name="Slide Number Placeholder 3">
            <a:extLst>
              <a:ext uri="{FF2B5EF4-FFF2-40B4-BE49-F238E27FC236}">
                <a16:creationId xmlns:a16="http://schemas.microsoft.com/office/drawing/2014/main" id="{D88A4B3F-F80C-7E72-FAC0-2FA21DFF677E}"/>
              </a:ext>
            </a:extLst>
          </p:cNvPr>
          <p:cNvSpPr>
            <a:spLocks noGrp="1"/>
          </p:cNvSpPr>
          <p:nvPr>
            <p:ph type="sldNum" sz="quarter" idx="5"/>
          </p:nvPr>
        </p:nvSpPr>
        <p:spPr/>
        <p:txBody>
          <a:bodyPr/>
          <a:lstStyle/>
          <a:p>
            <a:fld id="{32F3CE37-8989-471A-BC57-D3CAAD03839D}" type="slidenum">
              <a:rPr lang="en-US" smtClean="0"/>
              <a:pPr/>
              <a:t>3</a:t>
            </a:fld>
            <a:endParaRPr lang="en-US"/>
          </a:p>
        </p:txBody>
      </p:sp>
    </p:spTree>
    <p:extLst>
      <p:ext uri="{BB962C8B-B14F-4D97-AF65-F5344CB8AC3E}">
        <p14:creationId xmlns:p14="http://schemas.microsoft.com/office/powerpoint/2010/main" val="1555776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631C3-A59D-74AD-30E0-E80F90BFC6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E5350C-E63A-5D71-4DBB-6C782B0039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9AFD2A-72AD-1FE5-3DDB-B22FE1DF96FD}"/>
              </a:ext>
            </a:extLst>
          </p:cNvPr>
          <p:cNvSpPr>
            <a:spLocks noGrp="1"/>
          </p:cNvSpPr>
          <p:nvPr>
            <p:ph type="body" idx="1"/>
          </p:nvPr>
        </p:nvSpPr>
        <p:spPr/>
        <p:txBody>
          <a:bodyPr/>
          <a:lstStyle/>
          <a:p>
            <a:pPr marL="158750" indent="0">
              <a:buNone/>
            </a:pPr>
            <a:endParaRPr lang="en-GB" dirty="0"/>
          </a:p>
        </p:txBody>
      </p:sp>
      <p:sp>
        <p:nvSpPr>
          <p:cNvPr id="4" name="Slide Number Placeholder 3">
            <a:extLst>
              <a:ext uri="{FF2B5EF4-FFF2-40B4-BE49-F238E27FC236}">
                <a16:creationId xmlns:a16="http://schemas.microsoft.com/office/drawing/2014/main" id="{87B64BE8-28CE-3C95-B187-0898A091D0C0}"/>
              </a:ext>
            </a:extLst>
          </p:cNvPr>
          <p:cNvSpPr>
            <a:spLocks noGrp="1"/>
          </p:cNvSpPr>
          <p:nvPr>
            <p:ph type="sldNum" sz="quarter" idx="5"/>
          </p:nvPr>
        </p:nvSpPr>
        <p:spPr/>
        <p:txBody>
          <a:bodyPr/>
          <a:lstStyle/>
          <a:p>
            <a:fld id="{32F3CE37-8989-471A-BC57-D3CAAD03839D}" type="slidenum">
              <a:rPr lang="en-US" smtClean="0"/>
              <a:pPr/>
              <a:t>4</a:t>
            </a:fld>
            <a:endParaRPr lang="en-US"/>
          </a:p>
        </p:txBody>
      </p:sp>
    </p:spTree>
    <p:extLst>
      <p:ext uri="{BB962C8B-B14F-4D97-AF65-F5344CB8AC3E}">
        <p14:creationId xmlns:p14="http://schemas.microsoft.com/office/powerpoint/2010/main" val="11064737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Master" Target="../slideMasters/slideMaster2.xml"/><Relationship Id="rId4" Type="http://schemas.openxmlformats.org/officeDocument/2006/relationships/image" Target="../media/image6.emf"/></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Master" Target="../slideMasters/slideMaster3.xml"/><Relationship Id="rId4" Type="http://schemas.openxmlformats.org/officeDocument/2006/relationships/image" Target="../media/image6.emf"/></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Master" Target="../slideMasters/slideMaster4.xml"/><Relationship Id="rId4" Type="http://schemas.openxmlformats.org/officeDocument/2006/relationships/image" Target="../media/image6.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Master" Target="../slideMasters/slideMaster4.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4.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2_Title + Image x3">
    <p:spTree>
      <p:nvGrpSpPr>
        <p:cNvPr id="1" name=""/>
        <p:cNvGrpSpPr/>
        <p:nvPr/>
      </p:nvGrpSpPr>
      <p:grpSpPr>
        <a:xfrm>
          <a:off x="0" y="0"/>
          <a:ext cx="0" cy="0"/>
          <a:chOff x="0" y="0"/>
          <a:chExt cx="0" cy="0"/>
        </a:xfrm>
      </p:grpSpPr>
      <p:sp>
        <p:nvSpPr>
          <p:cNvPr id="37" name="Image"/>
          <p:cNvSpPr>
            <a:spLocks noGrp="1"/>
          </p:cNvSpPr>
          <p:nvPr>
            <p:ph type="pic" idx="21"/>
          </p:nvPr>
        </p:nvSpPr>
        <p:spPr>
          <a:xfrm>
            <a:off x="6451494" y="5138783"/>
            <a:ext cx="17433721" cy="9806468"/>
          </a:xfrm>
          <a:prstGeom prst="rect">
            <a:avLst/>
          </a:prstGeom>
        </p:spPr>
        <p:txBody>
          <a:bodyPr lIns="91439" tIns="45719" rIns="91439" bIns="45719"/>
          <a:lstStyle/>
          <a:p>
            <a:endParaRPr/>
          </a:p>
        </p:txBody>
      </p:sp>
      <p:sp>
        <p:nvSpPr>
          <p:cNvPr id="38" name="Image"/>
          <p:cNvSpPr>
            <a:spLocks noGrp="1"/>
          </p:cNvSpPr>
          <p:nvPr>
            <p:ph type="pic" idx="22"/>
          </p:nvPr>
        </p:nvSpPr>
        <p:spPr>
          <a:xfrm>
            <a:off x="6479414" y="5138783"/>
            <a:ext cx="17433721" cy="9806468"/>
          </a:xfrm>
          <a:prstGeom prst="rect">
            <a:avLst/>
          </a:prstGeom>
        </p:spPr>
        <p:txBody>
          <a:bodyPr lIns="91439" tIns="45719" rIns="91439" bIns="45719"/>
          <a:lstStyle/>
          <a:p>
            <a:endParaRPr/>
          </a:p>
        </p:txBody>
      </p:sp>
      <p:sp>
        <p:nvSpPr>
          <p:cNvPr id="39" name="Image"/>
          <p:cNvSpPr>
            <a:spLocks noGrp="1"/>
          </p:cNvSpPr>
          <p:nvPr>
            <p:ph type="pic" idx="23"/>
          </p:nvPr>
        </p:nvSpPr>
        <p:spPr>
          <a:xfrm>
            <a:off x="6467730" y="5138783"/>
            <a:ext cx="17433721" cy="9806468"/>
          </a:xfrm>
          <a:prstGeom prst="rect">
            <a:avLst/>
          </a:prstGeom>
        </p:spPr>
        <p:txBody>
          <a:bodyPr lIns="91439" tIns="45719" rIns="91439" bIns="45719"/>
          <a:lstStyle/>
          <a:p>
            <a:endParaRPr/>
          </a:p>
        </p:txBody>
      </p:sp>
      <p:sp>
        <p:nvSpPr>
          <p:cNvPr id="40" name="Page Heading"/>
          <p:cNvSpPr txBox="1">
            <a:spLocks noGrp="1"/>
          </p:cNvSpPr>
          <p:nvPr>
            <p:ph type="title" hasCustomPrompt="1"/>
          </p:nvPr>
        </p:nvSpPr>
        <p:spPr>
          <a:xfrm>
            <a:off x="492323" y="745843"/>
            <a:ext cx="11464107" cy="2678874"/>
          </a:xfrm>
          <a:prstGeom prst="rect">
            <a:avLst/>
          </a:prstGeom>
        </p:spPr>
        <p:txBody>
          <a:bodyPr/>
          <a:lstStyle/>
          <a:p>
            <a:r>
              <a:t>Page Heading</a:t>
            </a:r>
          </a:p>
        </p:txBody>
      </p:sp>
      <p:sp>
        <p:nvSpPr>
          <p:cNvPr id="41" name="Sub-Heading…"/>
          <p:cNvSpPr txBox="1">
            <a:spLocks noGrp="1"/>
          </p:cNvSpPr>
          <p:nvPr>
            <p:ph type="body" sz="quarter" idx="24"/>
          </p:nvPr>
        </p:nvSpPr>
        <p:spPr>
          <a:xfrm>
            <a:off x="6467879" y="5578463"/>
            <a:ext cx="5487691" cy="1104901"/>
          </a:xfrm>
          <a:prstGeom prst="rect">
            <a:avLst/>
          </a:prstGeom>
        </p:spPr>
        <p:txBody>
          <a:bodyPr lIns="0" tIns="0" rIns="0" bIns="0">
            <a:spAutoFit/>
          </a:bodyPr>
          <a:lstStyle/>
          <a:p>
            <a:pPr>
              <a:defRPr>
                <a:latin typeface="QuidSans-Bold"/>
                <a:ea typeface="QuidSans-Bold"/>
                <a:cs typeface="QuidSans-Bold"/>
                <a:sym typeface="QuidSans-Bold"/>
              </a:defRPr>
            </a:pPr>
            <a:r>
              <a:t>Sub-Heading</a:t>
            </a:r>
          </a:p>
          <a:p>
            <a:r>
              <a:t>Body Copy should be kept clear and concise.</a:t>
            </a:r>
          </a:p>
        </p:txBody>
      </p:sp>
      <p:sp>
        <p:nvSpPr>
          <p:cNvPr id="42" name="Presentation Title"/>
          <p:cNvSpPr txBox="1">
            <a:spLocks noGrp="1"/>
          </p:cNvSpPr>
          <p:nvPr>
            <p:ph type="body" sz="quarter" idx="25" hasCustomPrompt="1"/>
          </p:nvPr>
        </p:nvSpPr>
        <p:spPr>
          <a:xfrm>
            <a:off x="3482776" y="194257"/>
            <a:ext cx="5487840" cy="246221"/>
          </a:xfrm>
          <a:prstGeom prst="rect">
            <a:avLst/>
          </a:prstGeom>
        </p:spPr>
        <p:txBody>
          <a:bodyPr lIns="0" tIns="0" rIns="0" bIns="0">
            <a:spAutoFit/>
          </a:bodyPr>
          <a:lstStyle>
            <a:lvl1pPr>
              <a:defRPr sz="1600"/>
            </a:lvl1pPr>
          </a:lstStyle>
          <a:p>
            <a:r>
              <a:t>Presentation Title</a:t>
            </a:r>
          </a:p>
        </p:txBody>
      </p:sp>
      <p:sp>
        <p:nvSpPr>
          <p:cNvPr id="43" name="Section Title"/>
          <p:cNvSpPr txBox="1">
            <a:spLocks noGrp="1"/>
          </p:cNvSpPr>
          <p:nvPr>
            <p:ph type="body" sz="quarter" idx="26" hasCustomPrompt="1"/>
          </p:nvPr>
        </p:nvSpPr>
        <p:spPr>
          <a:xfrm>
            <a:off x="3467757" y="13239167"/>
            <a:ext cx="5487839" cy="266701"/>
          </a:xfrm>
          <a:prstGeom prst="rect">
            <a:avLst/>
          </a:prstGeom>
        </p:spPr>
        <p:txBody>
          <a:bodyPr lIns="0" tIns="0" rIns="0" bIns="0">
            <a:spAutoFit/>
          </a:bodyPr>
          <a:lstStyle>
            <a:lvl1pPr>
              <a:defRPr sz="1800"/>
            </a:lvl1pPr>
          </a:lstStyle>
          <a:p>
            <a:r>
              <a:t>Section Title</a:t>
            </a:r>
          </a:p>
        </p:txBody>
      </p:sp>
      <p:sp>
        <p:nvSpPr>
          <p:cNvPr id="44" name="Slide Number"/>
          <p:cNvSpPr txBox="1">
            <a:spLocks noGrp="1"/>
          </p:cNvSpPr>
          <p:nvPr>
            <p:ph type="sldNum" sz="quarter" idx="2"/>
          </p:nvPr>
        </p:nvSpPr>
        <p:spPr>
          <a:prstGeom prst="rect">
            <a:avLst/>
          </a:prstGeom>
        </p:spPr>
        <p:txBody>
          <a:bodyPr/>
          <a:lstStyle/>
          <a:p>
            <a:fld id="{86CB4B4D-7CA3-9044-876B-883B54F8677D}" type="slidenum">
              <a:t>‹#›</a:t>
            </a:fld>
            <a:endParaRPr/>
          </a:p>
        </p:txBody>
      </p:sp>
      <p:pic>
        <p:nvPicPr>
          <p:cNvPr id="45"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
        <p:nvSpPr>
          <p:cNvPr id="46" name="Sub-Heading…"/>
          <p:cNvSpPr txBox="1">
            <a:spLocks noGrp="1"/>
          </p:cNvSpPr>
          <p:nvPr>
            <p:ph type="body" sz="quarter" idx="27"/>
          </p:nvPr>
        </p:nvSpPr>
        <p:spPr>
          <a:xfrm>
            <a:off x="12440021" y="5578463"/>
            <a:ext cx="5487691" cy="1104901"/>
          </a:xfrm>
          <a:prstGeom prst="rect">
            <a:avLst/>
          </a:prstGeom>
        </p:spPr>
        <p:txBody>
          <a:bodyPr lIns="0" tIns="0" rIns="0" bIns="0">
            <a:spAutoFit/>
          </a:bodyPr>
          <a:lstStyle/>
          <a:p>
            <a:pPr>
              <a:defRPr>
                <a:latin typeface="QuidSans-Bold"/>
                <a:ea typeface="QuidSans-Bold"/>
                <a:cs typeface="QuidSans-Bold"/>
                <a:sym typeface="QuidSans-Bold"/>
              </a:defRPr>
            </a:pPr>
            <a:r>
              <a:t>Sub-Heading</a:t>
            </a:r>
          </a:p>
          <a:p>
            <a:r>
              <a:t>Body Copy should be kept clear and concise.</a:t>
            </a:r>
          </a:p>
        </p:txBody>
      </p:sp>
      <p:sp>
        <p:nvSpPr>
          <p:cNvPr id="47" name="Sub-Heading…"/>
          <p:cNvSpPr txBox="1">
            <a:spLocks noGrp="1"/>
          </p:cNvSpPr>
          <p:nvPr>
            <p:ph type="body" sz="quarter" idx="28"/>
          </p:nvPr>
        </p:nvSpPr>
        <p:spPr>
          <a:xfrm>
            <a:off x="18397376" y="5578463"/>
            <a:ext cx="5487691" cy="1104901"/>
          </a:xfrm>
          <a:prstGeom prst="rect">
            <a:avLst/>
          </a:prstGeom>
        </p:spPr>
        <p:txBody>
          <a:bodyPr lIns="0" tIns="0" rIns="0" bIns="0">
            <a:spAutoFit/>
          </a:bodyPr>
          <a:lstStyle/>
          <a:p>
            <a:pPr>
              <a:defRPr>
                <a:latin typeface="QuidSans-Bold"/>
                <a:ea typeface="QuidSans-Bold"/>
                <a:cs typeface="QuidSans-Bold"/>
                <a:sym typeface="QuidSans-Bold"/>
              </a:defRPr>
            </a:pPr>
            <a:r>
              <a:t>Sub-Heading</a:t>
            </a:r>
          </a:p>
          <a:p>
            <a:r>
              <a:t>Body Copy should be kept clear and concise.</a:t>
            </a:r>
          </a:p>
        </p:txBody>
      </p:sp>
    </p:spTree>
    <p:extLst>
      <p:ext uri="{BB962C8B-B14F-4D97-AF65-F5344CB8AC3E}">
        <p14:creationId xmlns:p14="http://schemas.microsoft.com/office/powerpoint/2010/main" val="3559773258"/>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mp; Content - 1 Col">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en-US"/>
              <a:t>Click to edit Master title style</a:t>
            </a:r>
          </a:p>
        </p:txBody>
      </p:sp>
      <p:sp>
        <p:nvSpPr>
          <p:cNvPr id="3" name="Content Placeholder 2"/>
          <p:cNvSpPr>
            <a:spLocks noGrp="1"/>
          </p:cNvSpPr>
          <p:nvPr>
            <p:ph idx="1" hasCustomPrompt="1"/>
          </p:nvPr>
        </p:nvSpPr>
        <p:spPr>
          <a:xfrm>
            <a:off x="1676400" y="4686303"/>
            <a:ext cx="21031200" cy="7666566"/>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a:off x="1680635" y="3653368"/>
            <a:ext cx="21026966" cy="762000"/>
          </a:xfrm>
        </p:spPr>
        <p:txBody>
          <a:bodyPr>
            <a:noAutofit/>
          </a:bodyPr>
          <a:lstStyle>
            <a:lvl1pPr marL="0" indent="0">
              <a:buNone/>
              <a:defRPr sz="3200" b="1" i="0" baseline="0"/>
            </a:lvl1pPr>
            <a:lvl2pPr marL="1219170" indent="0">
              <a:buNone/>
              <a:defRPr sz="3734"/>
            </a:lvl2pPr>
            <a:lvl3pPr marL="2438340" indent="0">
              <a:buNone/>
              <a:defRPr sz="3200"/>
            </a:lvl3pPr>
            <a:lvl4pPr marL="3657508" indent="0">
              <a:buNone/>
              <a:defRPr sz="2666"/>
            </a:lvl4pPr>
            <a:lvl5pPr marL="4876678" indent="0">
              <a:buNone/>
              <a:defRPr sz="2666"/>
            </a:lvl5pPr>
            <a:lvl6pPr marL="6095848" indent="0">
              <a:buNone/>
              <a:defRPr sz="2666"/>
            </a:lvl6pPr>
            <a:lvl7pPr marL="7315018" indent="0">
              <a:buNone/>
              <a:defRPr sz="2666"/>
            </a:lvl7pPr>
            <a:lvl8pPr marL="8534186" indent="0">
              <a:buNone/>
              <a:defRPr sz="2666"/>
            </a:lvl8pPr>
            <a:lvl9pPr marL="9753356" indent="0">
              <a:buNone/>
              <a:defRPr sz="2666"/>
            </a:lvl9pPr>
          </a:lstStyle>
          <a:p>
            <a:pPr lvl="0"/>
            <a:r>
              <a:rPr lang="en-US"/>
              <a:t>Click to edit Master text styles</a:t>
            </a:r>
          </a:p>
        </p:txBody>
      </p:sp>
    </p:spTree>
    <p:extLst>
      <p:ext uri="{BB962C8B-B14F-4D97-AF65-F5344CB8AC3E}">
        <p14:creationId xmlns:p14="http://schemas.microsoft.com/office/powerpoint/2010/main" val="2599289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Label - Blue">
    <p:spTree>
      <p:nvGrpSpPr>
        <p:cNvPr id="1" name=""/>
        <p:cNvGrpSpPr/>
        <p:nvPr/>
      </p:nvGrpSpPr>
      <p:grpSpPr>
        <a:xfrm>
          <a:off x="0" y="0"/>
          <a:ext cx="0" cy="0"/>
          <a:chOff x="0" y="0"/>
          <a:chExt cx="0" cy="0"/>
        </a:xfrm>
      </p:grpSpPr>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8" name="Text Placeholder 7"/>
          <p:cNvSpPr>
            <a:spLocks noGrp="1"/>
          </p:cNvSpPr>
          <p:nvPr>
            <p:ph type="body" sz="quarter" idx="10" hasCustomPrompt="1"/>
          </p:nvPr>
        </p:nvSpPr>
        <p:spPr>
          <a:xfrm>
            <a:off x="0" y="5"/>
            <a:ext cx="6705600" cy="1524392"/>
          </a:xfrm>
          <a:solidFill>
            <a:schemeClr val="accent2"/>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6">
                <a:solidFill>
                  <a:schemeClr val="bg1"/>
                </a:solidFill>
              </a:rPr>
              <a:t>Label Here</a:t>
            </a:r>
          </a:p>
        </p:txBody>
      </p:sp>
      <p:sp>
        <p:nvSpPr>
          <p:cNvPr id="10" name="Text Placeholder 7"/>
          <p:cNvSpPr>
            <a:spLocks noGrp="1"/>
          </p:cNvSpPr>
          <p:nvPr>
            <p:ph type="body" sz="quarter" idx="12" hasCustomPrompt="1"/>
          </p:nvPr>
        </p:nvSpPr>
        <p:spPr>
          <a:xfrm>
            <a:off x="812801" y="5719371"/>
            <a:ext cx="11379206" cy="682823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1" y="4806064"/>
            <a:ext cx="113792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27960741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hasCustomPrompt="1"/>
          </p:nvPr>
        </p:nvSpPr>
        <p:spPr>
          <a:xfrm>
            <a:off x="1219200" y="4180723"/>
            <a:ext cx="21945600" cy="8496486"/>
          </a:xfrm>
          <a:prstGeom prst="rect">
            <a:avLst/>
          </a:prstGeom>
        </p:spPr>
        <p:txBody>
          <a:bodyPr vert="horz" lIns="91440" tIns="45720" rIns="91440" bIns="45720" rtlCol="0">
            <a:normAutofit/>
          </a:bodyPr>
          <a:lstStyle>
            <a:lvl1pPr>
              <a:defRPr sz="3200" baseline="0">
                <a:solidFill>
                  <a:schemeClr val="tx2"/>
                </a:solidFill>
                <a:latin typeface="Helvetica Neue"/>
                <a:cs typeface="Helvetica Neue"/>
              </a:defRPr>
            </a:lvl1pPr>
          </a:lstStyle>
          <a:p>
            <a:pPr lvl="0"/>
            <a:r>
              <a:rPr lang="en-US"/>
              <a:t>Click to edit master text style</a:t>
            </a:r>
          </a:p>
        </p:txBody>
      </p:sp>
      <p:sp>
        <p:nvSpPr>
          <p:cNvPr id="6" name="Title Placeholder 3"/>
          <p:cNvSpPr>
            <a:spLocks noGrp="1"/>
          </p:cNvSpPr>
          <p:nvPr>
            <p:ph type="title"/>
          </p:nvPr>
        </p:nvSpPr>
        <p:spPr>
          <a:xfrm>
            <a:off x="1219200" y="1334334"/>
            <a:ext cx="21945600" cy="2286000"/>
          </a:xfrm>
          <a:prstGeom prst="rect">
            <a:avLst/>
          </a:prstGeom>
        </p:spPr>
        <p:txBody>
          <a:bodyPr vert="horz" lIns="91440" tIns="45720" rIns="91440" bIns="45720" rtlCol="0" anchor="t">
            <a:normAutofit/>
          </a:bodyPr>
          <a:lstStyle>
            <a:lvl1pPr>
              <a:defRPr lang="en-US" sz="8534" dirty="0"/>
            </a:lvl1pPr>
          </a:lstStyle>
          <a:p>
            <a:pPr lvl="0"/>
            <a:r>
              <a:rPr lang="en-US"/>
              <a:t>Click to edit Master title style</a:t>
            </a:r>
          </a:p>
        </p:txBody>
      </p:sp>
    </p:spTree>
    <p:extLst>
      <p:ext uri="{BB962C8B-B14F-4D97-AF65-F5344CB8AC3E}">
        <p14:creationId xmlns:p14="http://schemas.microsoft.com/office/powerpoint/2010/main" val="3214304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mp; Content - 1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a:latin typeface="Century Gothic" panose="020B0502020202020204" pitchFamily="34" charset="0"/>
              </a:defRPr>
            </a:lvl1pPr>
          </a:lstStyle>
          <a:p>
            <a:r>
              <a:rPr lang="en-US"/>
              <a:t>Click to edit Master title style</a:t>
            </a:r>
          </a:p>
        </p:txBody>
      </p:sp>
      <p:sp>
        <p:nvSpPr>
          <p:cNvPr id="3" name="Content Placeholder 2"/>
          <p:cNvSpPr>
            <a:spLocks noGrp="1"/>
          </p:cNvSpPr>
          <p:nvPr>
            <p:ph idx="1" hasCustomPrompt="1"/>
          </p:nvPr>
        </p:nvSpPr>
        <p:spPr>
          <a:xfrm>
            <a:off x="1676400" y="4686303"/>
            <a:ext cx="21031200" cy="7666566"/>
          </a:xfrm>
        </p:spPr>
        <p:txBody>
          <a:bodyPr>
            <a:noAutofit/>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a:off x="1680635" y="3653368"/>
            <a:ext cx="21026966" cy="762000"/>
          </a:xfrm>
        </p:spPr>
        <p:txBody>
          <a:bodyPr>
            <a:noAutofit/>
          </a:bodyPr>
          <a:lstStyle>
            <a:lvl1pPr marL="0" indent="0">
              <a:buNone/>
              <a:defRPr sz="3200" b="1" i="0" baseline="0">
                <a:latin typeface="Century Gothic" panose="020B0502020202020204" pitchFamily="34" charset="0"/>
              </a:defRPr>
            </a:lvl1pPr>
            <a:lvl2pPr marL="1219170" indent="0">
              <a:buNone/>
              <a:defRPr sz="3734"/>
            </a:lvl2pPr>
            <a:lvl3pPr marL="2438340" indent="0">
              <a:buNone/>
              <a:defRPr sz="3200"/>
            </a:lvl3pPr>
            <a:lvl4pPr marL="3657508" indent="0">
              <a:buNone/>
              <a:defRPr sz="2666"/>
            </a:lvl4pPr>
            <a:lvl5pPr marL="4876678" indent="0">
              <a:buNone/>
              <a:defRPr sz="2666"/>
            </a:lvl5pPr>
            <a:lvl6pPr marL="6095848" indent="0">
              <a:buNone/>
              <a:defRPr sz="2666"/>
            </a:lvl6pPr>
            <a:lvl7pPr marL="7315018" indent="0">
              <a:buNone/>
              <a:defRPr sz="2666"/>
            </a:lvl7pPr>
            <a:lvl8pPr marL="8534186" indent="0">
              <a:buNone/>
              <a:defRPr sz="2666"/>
            </a:lvl8pPr>
            <a:lvl9pPr marL="9753356" indent="0">
              <a:buNone/>
              <a:defRPr sz="2666"/>
            </a:lvl9pPr>
          </a:lstStyle>
          <a:p>
            <a:pPr lvl="0"/>
            <a:r>
              <a:rPr lang="en-US"/>
              <a:t>Click to edit Master text styles</a:t>
            </a:r>
          </a:p>
        </p:txBody>
      </p:sp>
    </p:spTree>
    <p:extLst>
      <p:ext uri="{BB962C8B-B14F-4D97-AF65-F5344CB8AC3E}">
        <p14:creationId xmlns:p14="http://schemas.microsoft.com/office/powerpoint/2010/main" val="1529692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0639" y="914400"/>
            <a:ext cx="7865534" cy="3200400"/>
          </a:xfrm>
        </p:spPr>
        <p:txBody>
          <a:bodyPr anchor="b">
            <a:noAutofit/>
          </a:bodyPr>
          <a:lstStyle>
            <a:lvl1pPr>
              <a:defRPr sz="7466" baseline="0"/>
            </a:lvl1pPr>
          </a:lstStyle>
          <a:p>
            <a:r>
              <a:rPr lang="en-US"/>
              <a:t>Click to edit Master title style</a:t>
            </a:r>
          </a:p>
        </p:txBody>
      </p:sp>
      <p:sp>
        <p:nvSpPr>
          <p:cNvPr id="4" name="Text Placeholder 3"/>
          <p:cNvSpPr>
            <a:spLocks noGrp="1"/>
          </p:cNvSpPr>
          <p:nvPr>
            <p:ph type="body" sz="half" idx="2" hasCustomPrompt="1"/>
          </p:nvPr>
        </p:nvSpPr>
        <p:spPr>
          <a:xfrm>
            <a:off x="1680639" y="4676370"/>
            <a:ext cx="7865534"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9" name="Text Placeholder 8"/>
          <p:cNvSpPr>
            <a:spLocks noGrp="1"/>
          </p:cNvSpPr>
          <p:nvPr>
            <p:ph type="body" sz="quarter" idx="10" hasCustomPrompt="1"/>
          </p:nvPr>
        </p:nvSpPr>
        <p:spPr>
          <a:xfrm>
            <a:off x="1680639" y="5438371"/>
            <a:ext cx="7865534" cy="6283734"/>
          </a:xfrm>
        </p:spPr>
        <p:txBody>
          <a:bodyPr>
            <a:noAutofit/>
          </a:bodyPr>
          <a:lstStyle>
            <a:lvl1pPr marL="609568" indent="-609568">
              <a:buFont typeface="Arial"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2"/>
          <p:cNvSpPr>
            <a:spLocks noGrp="1"/>
          </p:cNvSpPr>
          <p:nvPr>
            <p:ph type="pic" idx="1"/>
          </p:nvPr>
        </p:nvSpPr>
        <p:spPr>
          <a:xfrm>
            <a:off x="10367434" y="914403"/>
            <a:ext cx="12344400" cy="10807702"/>
          </a:xfrm>
        </p:spPr>
        <p:txBody>
          <a:bodyPr/>
          <a:lstStyle>
            <a:lvl1pPr marL="0" indent="0">
              <a:buNone/>
              <a:defRPr sz="8534"/>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endParaRPr lang="en-US"/>
          </a:p>
        </p:txBody>
      </p:sp>
    </p:spTree>
    <p:extLst>
      <p:ext uri="{BB962C8B-B14F-4D97-AF65-F5344CB8AC3E}">
        <p14:creationId xmlns:p14="http://schemas.microsoft.com/office/powerpoint/2010/main" val="457687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_Text">
    <p:spTree>
      <p:nvGrpSpPr>
        <p:cNvPr id="1" name=""/>
        <p:cNvGrpSpPr/>
        <p:nvPr/>
      </p:nvGrpSpPr>
      <p:grpSpPr>
        <a:xfrm>
          <a:off x="0" y="0"/>
          <a:ext cx="0" cy="0"/>
          <a:chOff x="0" y="0"/>
          <a:chExt cx="0" cy="0"/>
        </a:xfrm>
      </p:grpSpPr>
      <p:sp>
        <p:nvSpPr>
          <p:cNvPr id="8" name="Subtitle 2"/>
          <p:cNvSpPr>
            <a:spLocks noGrp="1"/>
          </p:cNvSpPr>
          <p:nvPr>
            <p:ph type="subTitle" idx="13"/>
          </p:nvPr>
        </p:nvSpPr>
        <p:spPr bwMode="gray">
          <a:xfrm>
            <a:off x="2617737" y="2276598"/>
            <a:ext cx="20655614" cy="504000"/>
          </a:xfrm>
        </p:spPr>
        <p:txBody>
          <a:bodyPr anchor="t"/>
          <a:lstStyle>
            <a:lvl1pPr marL="0" indent="0" algn="l">
              <a:buNone/>
              <a:defRPr sz="3600">
                <a:solidFill>
                  <a:schemeClr val="accent1"/>
                </a:solidFill>
              </a:defRPr>
            </a:lvl1pPr>
            <a:lvl2pPr marL="0" indent="0" algn="l">
              <a:buNone/>
              <a:defRPr sz="3600">
                <a:solidFill>
                  <a:schemeClr val="accent1"/>
                </a:solidFill>
              </a:defRPr>
            </a:lvl2pPr>
            <a:lvl3pPr marL="0" indent="0" algn="l">
              <a:buNone/>
              <a:defRPr sz="3600">
                <a:solidFill>
                  <a:schemeClr val="accent1"/>
                </a:solidFill>
              </a:defRPr>
            </a:lvl3pPr>
            <a:lvl4pPr marL="0" indent="0" algn="l">
              <a:buNone/>
              <a:defRPr sz="3600">
                <a:solidFill>
                  <a:schemeClr val="accent1"/>
                </a:solidFill>
              </a:defRPr>
            </a:lvl4pPr>
            <a:lvl5pPr marL="0" indent="0" algn="l">
              <a:buNone/>
              <a:defRPr sz="3600">
                <a:solidFill>
                  <a:schemeClr val="accent1"/>
                </a:solidFill>
              </a:defRPr>
            </a:lvl5pPr>
            <a:lvl6pPr marL="0" indent="0" algn="l">
              <a:buNone/>
              <a:defRPr sz="3600">
                <a:solidFill>
                  <a:schemeClr val="accent1"/>
                </a:solidFill>
              </a:defRPr>
            </a:lvl6pPr>
            <a:lvl7pPr marL="0" indent="0" algn="l">
              <a:buNone/>
              <a:defRPr sz="3600">
                <a:solidFill>
                  <a:schemeClr val="accent1"/>
                </a:solidFill>
              </a:defRPr>
            </a:lvl7pPr>
            <a:lvl8pPr marL="0" indent="0" algn="l">
              <a:buNone/>
              <a:defRPr sz="3600">
                <a:solidFill>
                  <a:schemeClr val="accent1"/>
                </a:solidFill>
              </a:defRPr>
            </a:lvl8pPr>
            <a:lvl9pPr marL="0" indent="0" algn="l">
              <a:buNone/>
              <a:defRPr sz="3600">
                <a:solidFill>
                  <a:schemeClr val="accent1"/>
                </a:solidFill>
              </a:defRPr>
            </a:lvl9pPr>
          </a:lstStyle>
          <a:p>
            <a:pPr lvl="0"/>
            <a:r>
              <a:rPr lang="en-US"/>
              <a:t>Click to edit Master subtitle style</a:t>
            </a:r>
          </a:p>
        </p:txBody>
      </p:sp>
      <p:sp>
        <p:nvSpPr>
          <p:cNvPr id="2" name="Title 1"/>
          <p:cNvSpPr>
            <a:spLocks noGrp="1"/>
          </p:cNvSpPr>
          <p:nvPr>
            <p:ph type="title"/>
          </p:nvPr>
        </p:nvSpPr>
        <p:spPr bwMode="gray"/>
        <p:txBody>
          <a:bodyPr/>
          <a:lstStyle/>
          <a:p>
            <a:r>
              <a:rPr lang="en-US"/>
              <a:t>Click to edit Master title style</a:t>
            </a:r>
          </a:p>
        </p:txBody>
      </p:sp>
      <p:sp>
        <p:nvSpPr>
          <p:cNvPr id="4" name="Date Placeholder 3"/>
          <p:cNvSpPr>
            <a:spLocks noGrp="1"/>
          </p:cNvSpPr>
          <p:nvPr>
            <p:ph type="dt" sz="half" idx="10"/>
          </p:nvPr>
        </p:nvSpPr>
        <p:spPr bwMode="gray">
          <a:xfrm>
            <a:off x="22245359" y="13235866"/>
            <a:ext cx="978030" cy="216000"/>
          </a:xfrm>
          <a:prstGeom prst="rect">
            <a:avLst/>
          </a:prstGeom>
        </p:spPr>
        <p:txBody>
          <a:bodyPr/>
          <a:lstStyle/>
          <a:p>
            <a:endParaRPr lang="en-US"/>
          </a:p>
        </p:txBody>
      </p:sp>
      <p:sp>
        <p:nvSpPr>
          <p:cNvPr id="5" name="Footer Placeholder 4"/>
          <p:cNvSpPr>
            <a:spLocks noGrp="1"/>
          </p:cNvSpPr>
          <p:nvPr>
            <p:ph type="ftr" sz="quarter" idx="11"/>
          </p:nvPr>
        </p:nvSpPr>
        <p:spPr bwMode="gray"/>
        <p:txBody>
          <a:bodyPr/>
          <a:lstStyle/>
          <a:p>
            <a:r>
              <a:rPr lang="en-US" dirty="0"/>
              <a:t>/// Customer &amp; Business Insights /// Elinzanetant Situational Analysis /// July 2023</a:t>
            </a:r>
          </a:p>
        </p:txBody>
      </p:sp>
      <p:sp>
        <p:nvSpPr>
          <p:cNvPr id="6" name="Slide Number Placeholder 5"/>
          <p:cNvSpPr>
            <a:spLocks noGrp="1"/>
          </p:cNvSpPr>
          <p:nvPr>
            <p:ph type="sldNum" sz="quarter" idx="12"/>
          </p:nvPr>
        </p:nvSpPr>
        <p:spPr bwMode="gray">
          <a:xfrm>
            <a:off x="492323" y="13239167"/>
            <a:ext cx="301365" cy="276999"/>
          </a:xfrm>
        </p:spPr>
        <p:txBody>
          <a:bodyPr/>
          <a:lstStyle/>
          <a:p>
            <a:fld id="{EEAD9179-7A6B-4268-BEB2-F3B8EB06115B}" type="slidenum">
              <a:rPr lang="en-US" smtClean="0"/>
              <a:t>‹#›</a:t>
            </a:fld>
            <a:endParaRPr lang="en-US"/>
          </a:p>
        </p:txBody>
      </p:sp>
      <p:sp>
        <p:nvSpPr>
          <p:cNvPr id="11" name="Text Placeholder 10"/>
          <p:cNvSpPr>
            <a:spLocks noGrp="1"/>
          </p:cNvSpPr>
          <p:nvPr>
            <p:ph type="body" sz="quarter" idx="14"/>
          </p:nvPr>
        </p:nvSpPr>
        <p:spPr bwMode="gray">
          <a:xfrm>
            <a:off x="2617737" y="3465502"/>
            <a:ext cx="20655614" cy="950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6389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10268" r="48422"/>
          <a:stretch/>
        </p:blipFill>
        <p:spPr>
          <a:xfrm flipH="1">
            <a:off x="-8" y="0"/>
            <a:ext cx="7405520"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a:off x="5" y="3609198"/>
            <a:ext cx="8760178" cy="10106808"/>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sp>
        <p:nvSpPr>
          <p:cNvPr id="2" name="Title 1"/>
          <p:cNvSpPr>
            <a:spLocks noGrp="1"/>
          </p:cNvSpPr>
          <p:nvPr>
            <p:ph type="ctrTitle" hasCustomPrompt="1"/>
          </p:nvPr>
        </p:nvSpPr>
        <p:spPr>
          <a:xfrm>
            <a:off x="3048000" y="7307397"/>
            <a:ext cx="18288000" cy="2308324"/>
          </a:xfrm>
        </p:spPr>
        <p:txBody>
          <a:bodyPr anchor="b">
            <a:spAutoFit/>
          </a:bodyPr>
          <a:lstStyle>
            <a:lvl1pPr algn="ctr">
              <a:defRPr sz="16000" b="0" i="0" cap="all" baseline="0">
                <a:solidFill>
                  <a:schemeClr val="accent1"/>
                </a:solidFill>
                <a:latin typeface="+mj-lt"/>
              </a:defRPr>
            </a:lvl1pPr>
          </a:lstStyle>
          <a:p>
            <a:r>
              <a:rPr lang="en-US"/>
              <a:t>Title here</a:t>
            </a:r>
          </a:p>
        </p:txBody>
      </p:sp>
      <p:sp>
        <p:nvSpPr>
          <p:cNvPr id="19" name="Text Placeholder 18"/>
          <p:cNvSpPr>
            <a:spLocks noGrp="1"/>
          </p:cNvSpPr>
          <p:nvPr>
            <p:ph type="body" sz="quarter" idx="11" hasCustomPrompt="1"/>
          </p:nvPr>
        </p:nvSpPr>
        <p:spPr>
          <a:xfrm>
            <a:off x="9736722" y="9769606"/>
            <a:ext cx="4921860" cy="849463"/>
          </a:xfrm>
          <a:prstGeom prst="rect">
            <a:avLst/>
          </a:prstGeom>
          <a:solidFill>
            <a:srgbClr val="8353A2"/>
          </a:solidFill>
        </p:spPr>
        <p:txBody>
          <a:bodyPr wrap="none" lIns="182880" tIns="91440" rIns="182880" bIns="91440" anchor="ctr">
            <a:spAutoFit/>
          </a:bodyPr>
          <a:lstStyle>
            <a:lvl1pPr marL="0" indent="0" algn="ctr">
              <a:buFontTx/>
              <a:buNone/>
              <a:defRPr sz="4800" b="0" i="0" cap="none" baseline="0">
                <a:solidFill>
                  <a:schemeClr val="bg1"/>
                </a:solidFill>
              </a:defRPr>
            </a:lvl1pPr>
          </a:lstStyle>
          <a:p>
            <a:r>
              <a:rPr lang="en-US"/>
              <a:t>Month XX, 2020</a:t>
            </a:r>
          </a:p>
        </p:txBody>
      </p:sp>
      <p:sp>
        <p:nvSpPr>
          <p:cNvPr id="8" name="Rectangle 7">
            <a:extLst>
              <a:ext uri="{FF2B5EF4-FFF2-40B4-BE49-F238E27FC236}">
                <a16:creationId xmlns:a16="http://schemas.microsoft.com/office/drawing/2014/main" id="{B6CC38AD-327C-12EC-A0AD-5552E0C1AD05}"/>
              </a:ext>
            </a:extLst>
          </p:cNvPr>
          <p:cNvSpPr/>
          <p:nvPr userDrawn="1"/>
        </p:nvSpPr>
        <p:spPr>
          <a:xfrm>
            <a:off x="857306" y="13028954"/>
            <a:ext cx="4745210" cy="297646"/>
          </a:xfrm>
          <a:prstGeom prst="rect">
            <a:avLst/>
          </a:prstGeom>
        </p:spPr>
        <p:txBody>
          <a:bodyPr wrap="none">
            <a:spAutoFit/>
          </a:bodyPr>
          <a:lstStyle/>
          <a:p>
            <a:pPr>
              <a:defRPr/>
            </a:pPr>
            <a:r>
              <a:rPr lang="en-US" sz="1334" b="0" i="1" u="none" strike="noStrike" kern="1200">
                <a:solidFill>
                  <a:schemeClr val="accent1"/>
                </a:solidFill>
                <a:effectLst/>
                <a:latin typeface="+mn-lt"/>
                <a:ea typeface="+mn-ea"/>
                <a:cs typeface="+mn-cs"/>
              </a:rPr>
              <a:t>Copyright 2022, </a:t>
            </a:r>
            <a:r>
              <a:rPr lang="en-US" sz="1334" b="0" i="1" u="none" strike="noStrike" kern="1200" err="1">
                <a:solidFill>
                  <a:schemeClr val="accent1"/>
                </a:solidFill>
                <a:effectLst/>
                <a:latin typeface="+mn-lt"/>
                <a:ea typeface="+mn-ea"/>
                <a:cs typeface="+mn-cs"/>
              </a:rPr>
              <a:t>NetBase</a:t>
            </a:r>
            <a:r>
              <a:rPr lang="en-US" sz="1334" b="0" i="1" u="none" strike="noStrike" kern="1200">
                <a:solidFill>
                  <a:schemeClr val="accent1"/>
                </a:solidFill>
                <a:effectLst/>
                <a:latin typeface="+mn-lt"/>
                <a:ea typeface="+mn-ea"/>
                <a:cs typeface="+mn-cs"/>
              </a:rPr>
              <a:t> Quid, Inc.  All Rights Reserved.</a:t>
            </a:r>
            <a:endParaRPr lang="en-US" sz="1334" b="0">
              <a:solidFill>
                <a:schemeClr val="accent1"/>
              </a:solidFill>
              <a:latin typeface="Century Gothic" panose="020B0502020202020204" pitchFamily="34" charset="0"/>
              <a:ea typeface="Verdana" panose="020B0604030504040204" pitchFamily="34" charset="0"/>
              <a:cs typeface="Verdana" panose="020B0604030504040204" pitchFamily="34" charset="0"/>
            </a:endParaRPr>
          </a:p>
        </p:txBody>
      </p:sp>
      <p:pic>
        <p:nvPicPr>
          <p:cNvPr id="11" name="Picture 10">
            <a:extLst>
              <a:ext uri="{FF2B5EF4-FFF2-40B4-BE49-F238E27FC236}">
                <a16:creationId xmlns:a16="http://schemas.microsoft.com/office/drawing/2014/main" id="{ADD4F84E-0237-3B3C-4A55-FA696DE94DE3}"/>
              </a:ext>
            </a:extLst>
          </p:cNvPr>
          <p:cNvPicPr>
            <a:picLocks noChangeAspect="1"/>
          </p:cNvPicPr>
          <p:nvPr userDrawn="1"/>
        </p:nvPicPr>
        <p:blipFill>
          <a:blip r:embed="rId3"/>
          <a:srcRect/>
          <a:stretch/>
        </p:blipFill>
        <p:spPr>
          <a:xfrm>
            <a:off x="6930195" y="1443567"/>
            <a:ext cx="10523618" cy="4984870"/>
          </a:xfrm>
          <a:prstGeom prst="rect">
            <a:avLst/>
          </a:prstGeom>
        </p:spPr>
      </p:pic>
    </p:spTree>
    <p:extLst>
      <p:ext uri="{BB962C8B-B14F-4D97-AF65-F5344CB8AC3E}">
        <p14:creationId xmlns:p14="http://schemas.microsoft.com/office/powerpoint/2010/main" val="1793847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mp; Content - 1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p>
        </p:txBody>
      </p:sp>
      <p:sp>
        <p:nvSpPr>
          <p:cNvPr id="3" name="Content Placeholder 2"/>
          <p:cNvSpPr>
            <a:spLocks noGrp="1"/>
          </p:cNvSpPr>
          <p:nvPr>
            <p:ph idx="1" hasCustomPrompt="1"/>
          </p:nvPr>
        </p:nvSpPr>
        <p:spPr>
          <a:xfrm>
            <a:off x="1676400" y="4686305"/>
            <a:ext cx="21031200" cy="7666566"/>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a:off x="1680635" y="3653368"/>
            <a:ext cx="2102696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389354523"/>
      </p:ext>
    </p:extLst>
  </p:cSld>
  <p:clrMapOvr>
    <a:masterClrMapping/>
  </p:clrMapOvr>
  <p:extLst>
    <p:ext uri="{DCECCB84-F9BA-43D5-87BE-67443E8EF086}">
      <p15:sldGuideLst xmlns:p15="http://schemas.microsoft.com/office/powerpoint/2012/main">
        <p15:guide id="1" orient="horz" pos="2160">
          <p15:clr>
            <a:srgbClr val="547EBF"/>
          </p15:clr>
        </p15:guide>
        <p15:guide id="2" pos="3840">
          <p15:clr>
            <a:srgbClr val="547EBF"/>
          </p15:clr>
        </p15:guide>
        <p15:guide id="3" pos="384">
          <p15:clr>
            <a:srgbClr val="547EBF"/>
          </p15:clr>
        </p15:guide>
        <p15:guide id="4" pos="7296">
          <p15:clr>
            <a:srgbClr val="547EBF"/>
          </p15:clr>
        </p15:guide>
        <p15:guide id="5" orient="horz" pos="792">
          <p15:clr>
            <a:srgbClr val="5ACBF0"/>
          </p15:clr>
        </p15:guide>
        <p15:guide id="6" orient="horz" pos="4032">
          <p15:clr>
            <a:srgbClr val="547EBF"/>
          </p15:clr>
        </p15:guide>
        <p15:guide id="7" orient="horz" pos="1008">
          <p15:clr>
            <a:srgbClr val="5ACBF0"/>
          </p15:clr>
        </p15:guide>
        <p15:guide id="8" orient="horz" pos="576">
          <p15:clr>
            <a:srgbClr val="547EBF"/>
          </p15:clr>
        </p15:guide>
        <p15:guide id="9" pos="2112">
          <p15:clr>
            <a:srgbClr val="5ACBF0"/>
          </p15:clr>
        </p15:guide>
        <p15:guide id="10" pos="5568">
          <p15:clr>
            <a:srgbClr val="5ACBF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 2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p>
        </p:txBody>
      </p:sp>
      <p:sp>
        <p:nvSpPr>
          <p:cNvPr id="3" name="Content Placeholder 2"/>
          <p:cNvSpPr>
            <a:spLocks noGrp="1"/>
          </p:cNvSpPr>
          <p:nvPr>
            <p:ph idx="1" hasCustomPrompt="1"/>
          </p:nvPr>
        </p:nvSpPr>
        <p:spPr>
          <a:xfrm>
            <a:off x="1676401" y="4686305"/>
            <a:ext cx="10323482" cy="7666566"/>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1680639" y="3653368"/>
            <a:ext cx="103214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5" name="Content Placeholder 2"/>
          <p:cNvSpPr>
            <a:spLocks noGrp="1"/>
          </p:cNvSpPr>
          <p:nvPr>
            <p:ph idx="10" hasCustomPrompt="1"/>
          </p:nvPr>
        </p:nvSpPr>
        <p:spPr>
          <a:xfrm>
            <a:off x="12381961" y="4686305"/>
            <a:ext cx="10323482" cy="7666566"/>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3"/>
          <p:cNvSpPr>
            <a:spLocks noGrp="1"/>
          </p:cNvSpPr>
          <p:nvPr>
            <p:ph type="body" sz="half" idx="11" hasCustomPrompt="1"/>
          </p:nvPr>
        </p:nvSpPr>
        <p:spPr>
          <a:xfrm>
            <a:off x="12386199" y="3653368"/>
            <a:ext cx="103214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cxnSp>
        <p:nvCxnSpPr>
          <p:cNvPr id="8" name="Straight Connector 7"/>
          <p:cNvCxnSpPr/>
          <p:nvPr userDrawn="1"/>
        </p:nvCxnSpPr>
        <p:spPr>
          <a:xfrm>
            <a:off x="12206778" y="3653369"/>
            <a:ext cx="0" cy="869949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72485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mp; Content - 3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p>
        </p:txBody>
      </p:sp>
      <p:sp>
        <p:nvSpPr>
          <p:cNvPr id="3" name="Content Placeholder 2"/>
          <p:cNvSpPr>
            <a:spLocks noGrp="1"/>
          </p:cNvSpPr>
          <p:nvPr>
            <p:ph idx="1" hasCustomPrompt="1"/>
          </p:nvPr>
        </p:nvSpPr>
        <p:spPr>
          <a:xfrm>
            <a:off x="1676406" y="4686305"/>
            <a:ext cx="6419480" cy="7666566"/>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1680639" y="3653368"/>
            <a:ext cx="6418190"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17" name="Content Placeholder 2"/>
          <p:cNvSpPr>
            <a:spLocks noGrp="1"/>
          </p:cNvSpPr>
          <p:nvPr>
            <p:ph idx="10" hasCustomPrompt="1"/>
          </p:nvPr>
        </p:nvSpPr>
        <p:spPr>
          <a:xfrm>
            <a:off x="8982262" y="4686305"/>
            <a:ext cx="6419480" cy="7666566"/>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p:cNvSpPr>
            <a:spLocks noGrp="1"/>
          </p:cNvSpPr>
          <p:nvPr>
            <p:ph type="body" sz="half" idx="11" hasCustomPrompt="1"/>
          </p:nvPr>
        </p:nvSpPr>
        <p:spPr>
          <a:xfrm>
            <a:off x="8986499" y="3653368"/>
            <a:ext cx="6418190"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20" name="Content Placeholder 2"/>
          <p:cNvSpPr>
            <a:spLocks noGrp="1"/>
          </p:cNvSpPr>
          <p:nvPr>
            <p:ph idx="12" hasCustomPrompt="1"/>
          </p:nvPr>
        </p:nvSpPr>
        <p:spPr>
          <a:xfrm>
            <a:off x="16288124" y="4686305"/>
            <a:ext cx="6419480" cy="7666566"/>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p:cNvSpPr>
            <a:spLocks noGrp="1"/>
          </p:cNvSpPr>
          <p:nvPr>
            <p:ph type="body" sz="half" idx="13" hasCustomPrompt="1"/>
          </p:nvPr>
        </p:nvSpPr>
        <p:spPr>
          <a:xfrm>
            <a:off x="16292357" y="3653368"/>
            <a:ext cx="6418190"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cxnSp>
        <p:nvCxnSpPr>
          <p:cNvPr id="29" name="Straight Connector 28"/>
          <p:cNvCxnSpPr/>
          <p:nvPr userDrawn="1"/>
        </p:nvCxnSpPr>
        <p:spPr>
          <a:xfrm>
            <a:off x="8556568" y="3653369"/>
            <a:ext cx="0" cy="86994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a:off x="15827432" y="3653369"/>
            <a:ext cx="0" cy="86994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53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1_Title + Image x6">
    <p:spTree>
      <p:nvGrpSpPr>
        <p:cNvPr id="1" name=""/>
        <p:cNvGrpSpPr/>
        <p:nvPr/>
      </p:nvGrpSpPr>
      <p:grpSpPr>
        <a:xfrm>
          <a:off x="0" y="0"/>
          <a:ext cx="0" cy="0"/>
          <a:chOff x="0" y="0"/>
          <a:chExt cx="0" cy="0"/>
        </a:xfrm>
      </p:grpSpPr>
      <p:sp>
        <p:nvSpPr>
          <p:cNvPr id="54" name="Page Heading"/>
          <p:cNvSpPr txBox="1">
            <a:spLocks noGrp="1"/>
          </p:cNvSpPr>
          <p:nvPr>
            <p:ph type="title" hasCustomPrompt="1"/>
          </p:nvPr>
        </p:nvSpPr>
        <p:spPr>
          <a:xfrm>
            <a:off x="492323" y="745843"/>
            <a:ext cx="11464107" cy="2678874"/>
          </a:xfrm>
          <a:prstGeom prst="rect">
            <a:avLst/>
          </a:prstGeom>
        </p:spPr>
        <p:txBody>
          <a:bodyPr/>
          <a:lstStyle/>
          <a:p>
            <a:r>
              <a:t>Page Heading</a:t>
            </a:r>
          </a:p>
        </p:txBody>
      </p:sp>
      <p:sp>
        <p:nvSpPr>
          <p:cNvPr id="55" name="Presentation Title"/>
          <p:cNvSpPr txBox="1">
            <a:spLocks noGrp="1"/>
          </p:cNvSpPr>
          <p:nvPr>
            <p:ph type="body" sz="quarter" idx="21" hasCustomPrompt="1"/>
          </p:nvPr>
        </p:nvSpPr>
        <p:spPr>
          <a:xfrm>
            <a:off x="3482776" y="194257"/>
            <a:ext cx="5487840" cy="246221"/>
          </a:xfrm>
          <a:prstGeom prst="rect">
            <a:avLst/>
          </a:prstGeom>
        </p:spPr>
        <p:txBody>
          <a:bodyPr lIns="0" tIns="0" rIns="0" bIns="0">
            <a:spAutoFit/>
          </a:bodyPr>
          <a:lstStyle>
            <a:lvl1pPr>
              <a:defRPr sz="1600"/>
            </a:lvl1pPr>
          </a:lstStyle>
          <a:p>
            <a:r>
              <a:t>Presentation Title</a:t>
            </a:r>
          </a:p>
        </p:txBody>
      </p:sp>
      <p:sp>
        <p:nvSpPr>
          <p:cNvPr id="56" name="Section Title"/>
          <p:cNvSpPr txBox="1">
            <a:spLocks noGrp="1"/>
          </p:cNvSpPr>
          <p:nvPr>
            <p:ph type="body" sz="quarter" idx="22" hasCustomPrompt="1"/>
          </p:nvPr>
        </p:nvSpPr>
        <p:spPr>
          <a:xfrm>
            <a:off x="3467757" y="13239167"/>
            <a:ext cx="5487839" cy="266701"/>
          </a:xfrm>
          <a:prstGeom prst="rect">
            <a:avLst/>
          </a:prstGeom>
        </p:spPr>
        <p:txBody>
          <a:bodyPr lIns="0" tIns="0" rIns="0" bIns="0">
            <a:spAutoFit/>
          </a:bodyPr>
          <a:lstStyle>
            <a:lvl1pPr>
              <a:defRPr sz="1800"/>
            </a:lvl1pPr>
          </a:lstStyle>
          <a:p>
            <a:r>
              <a:t>Section Title</a:t>
            </a:r>
          </a:p>
        </p:txBody>
      </p:sp>
      <p:sp>
        <p:nvSpPr>
          <p:cNvPr id="5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58" name="Image"/>
          <p:cNvSpPr>
            <a:spLocks noGrp="1"/>
          </p:cNvSpPr>
          <p:nvPr>
            <p:ph type="pic" sz="quarter" idx="23"/>
          </p:nvPr>
        </p:nvSpPr>
        <p:spPr>
          <a:xfrm>
            <a:off x="12433467" y="6127538"/>
            <a:ext cx="8709590" cy="4899145"/>
          </a:xfrm>
          <a:prstGeom prst="rect">
            <a:avLst/>
          </a:prstGeom>
        </p:spPr>
        <p:txBody>
          <a:bodyPr lIns="91439" tIns="45719" rIns="91439" bIns="45719"/>
          <a:lstStyle/>
          <a:p>
            <a:endParaRPr/>
          </a:p>
        </p:txBody>
      </p:sp>
      <p:sp>
        <p:nvSpPr>
          <p:cNvPr id="59" name="Image"/>
          <p:cNvSpPr>
            <a:spLocks noGrp="1"/>
          </p:cNvSpPr>
          <p:nvPr>
            <p:ph type="pic" sz="quarter" idx="24"/>
          </p:nvPr>
        </p:nvSpPr>
        <p:spPr>
          <a:xfrm>
            <a:off x="492323" y="2693416"/>
            <a:ext cx="8709590" cy="4899145"/>
          </a:xfrm>
          <a:prstGeom prst="rect">
            <a:avLst/>
          </a:prstGeom>
        </p:spPr>
        <p:txBody>
          <a:bodyPr lIns="91439" tIns="45719" rIns="91439" bIns="45719"/>
          <a:lstStyle/>
          <a:p>
            <a:endParaRPr/>
          </a:p>
        </p:txBody>
      </p:sp>
      <p:sp>
        <p:nvSpPr>
          <p:cNvPr id="60" name="Image"/>
          <p:cNvSpPr>
            <a:spLocks noGrp="1"/>
          </p:cNvSpPr>
          <p:nvPr>
            <p:ph type="pic" sz="quarter" idx="25"/>
          </p:nvPr>
        </p:nvSpPr>
        <p:spPr>
          <a:xfrm>
            <a:off x="12433467" y="2706116"/>
            <a:ext cx="8709590" cy="4899145"/>
          </a:xfrm>
          <a:prstGeom prst="rect">
            <a:avLst/>
          </a:prstGeom>
        </p:spPr>
        <p:txBody>
          <a:bodyPr lIns="91439" tIns="45719" rIns="91439" bIns="45719"/>
          <a:lstStyle/>
          <a:p>
            <a:endParaRPr/>
          </a:p>
        </p:txBody>
      </p:sp>
      <p:sp>
        <p:nvSpPr>
          <p:cNvPr id="61" name="Image"/>
          <p:cNvSpPr>
            <a:spLocks noGrp="1"/>
          </p:cNvSpPr>
          <p:nvPr>
            <p:ph type="pic" sz="quarter" idx="26"/>
          </p:nvPr>
        </p:nvSpPr>
        <p:spPr>
          <a:xfrm>
            <a:off x="492323" y="6127538"/>
            <a:ext cx="8709590" cy="4899145"/>
          </a:xfrm>
          <a:prstGeom prst="rect">
            <a:avLst/>
          </a:prstGeom>
        </p:spPr>
        <p:txBody>
          <a:bodyPr lIns="91439" tIns="45719" rIns="91439" bIns="45719"/>
          <a:lstStyle/>
          <a:p>
            <a:endParaRPr/>
          </a:p>
        </p:txBody>
      </p:sp>
      <p:sp>
        <p:nvSpPr>
          <p:cNvPr id="62" name="Image"/>
          <p:cNvSpPr>
            <a:spLocks noGrp="1"/>
          </p:cNvSpPr>
          <p:nvPr>
            <p:ph type="pic" sz="quarter" idx="27"/>
          </p:nvPr>
        </p:nvSpPr>
        <p:spPr>
          <a:xfrm>
            <a:off x="492323" y="9311637"/>
            <a:ext cx="8709590" cy="4899145"/>
          </a:xfrm>
          <a:prstGeom prst="rect">
            <a:avLst/>
          </a:prstGeom>
        </p:spPr>
        <p:txBody>
          <a:bodyPr lIns="91439" tIns="45719" rIns="91439" bIns="45719"/>
          <a:lstStyle/>
          <a:p>
            <a:endParaRPr/>
          </a:p>
        </p:txBody>
      </p:sp>
      <p:sp>
        <p:nvSpPr>
          <p:cNvPr id="63" name="Image"/>
          <p:cNvSpPr>
            <a:spLocks noGrp="1"/>
          </p:cNvSpPr>
          <p:nvPr>
            <p:ph type="pic" sz="quarter" idx="28"/>
          </p:nvPr>
        </p:nvSpPr>
        <p:spPr>
          <a:xfrm>
            <a:off x="12433467" y="9323882"/>
            <a:ext cx="8709590" cy="4899145"/>
          </a:xfrm>
          <a:prstGeom prst="rect">
            <a:avLst/>
          </a:prstGeom>
        </p:spPr>
        <p:txBody>
          <a:bodyPr lIns="91439" tIns="45719" rIns="91439" bIns="45719"/>
          <a:lstStyle/>
          <a:p>
            <a:endParaRPr/>
          </a:p>
        </p:txBody>
      </p:sp>
      <p:sp>
        <p:nvSpPr>
          <p:cNvPr id="64" name="Body Copy relating to image.…"/>
          <p:cNvSpPr txBox="1">
            <a:spLocks noGrp="1"/>
          </p:cNvSpPr>
          <p:nvPr>
            <p:ph type="body" sz="quarter" idx="29"/>
          </p:nvPr>
        </p:nvSpPr>
        <p:spPr>
          <a:xfrm>
            <a:off x="9450995" y="3904617"/>
            <a:ext cx="2721807"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5" name="Body Copy relating to image.…"/>
          <p:cNvSpPr txBox="1">
            <a:spLocks noGrp="1"/>
          </p:cNvSpPr>
          <p:nvPr>
            <p:ph type="body" sz="quarter" idx="30"/>
          </p:nvPr>
        </p:nvSpPr>
        <p:spPr>
          <a:xfrm>
            <a:off x="21403555" y="3904617"/>
            <a:ext cx="272225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6" name="Body Copy relating to image.…"/>
          <p:cNvSpPr txBox="1">
            <a:spLocks noGrp="1"/>
          </p:cNvSpPr>
          <p:nvPr>
            <p:ph type="body" sz="quarter" idx="31"/>
          </p:nvPr>
        </p:nvSpPr>
        <p:spPr>
          <a:xfrm>
            <a:off x="9450995" y="7105715"/>
            <a:ext cx="273322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7" name="Body Copy relating to image.…"/>
          <p:cNvSpPr txBox="1">
            <a:spLocks noGrp="1"/>
          </p:cNvSpPr>
          <p:nvPr>
            <p:ph type="body" sz="quarter" idx="32"/>
          </p:nvPr>
        </p:nvSpPr>
        <p:spPr>
          <a:xfrm>
            <a:off x="21403555" y="7105759"/>
            <a:ext cx="272225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8" name="Body Copy relating to image.…"/>
          <p:cNvSpPr txBox="1">
            <a:spLocks noGrp="1"/>
          </p:cNvSpPr>
          <p:nvPr>
            <p:ph type="body" sz="quarter" idx="33"/>
          </p:nvPr>
        </p:nvSpPr>
        <p:spPr>
          <a:xfrm>
            <a:off x="9450995" y="10289359"/>
            <a:ext cx="273322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9" name="Body Copy relating to image.…"/>
          <p:cNvSpPr txBox="1">
            <a:spLocks noGrp="1"/>
          </p:cNvSpPr>
          <p:nvPr>
            <p:ph type="body" sz="quarter" idx="34"/>
          </p:nvPr>
        </p:nvSpPr>
        <p:spPr>
          <a:xfrm>
            <a:off x="21403555" y="10289815"/>
            <a:ext cx="2722254"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pic>
        <p:nvPicPr>
          <p:cNvPr id="70"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Tree>
    <p:extLst>
      <p:ext uri="{BB962C8B-B14F-4D97-AF65-F5344CB8AC3E}">
        <p14:creationId xmlns:p14="http://schemas.microsoft.com/office/powerpoint/2010/main" val="1526185989"/>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80634" y="732373"/>
            <a:ext cx="21031200" cy="2650066"/>
          </a:xfrm>
        </p:spPr>
        <p:txBody>
          <a:bodyPr>
            <a:noAutofit/>
          </a:bodyPr>
          <a:lstStyle/>
          <a:p>
            <a:r>
              <a:rPr lang="en-US"/>
              <a:t>Click to edit Master title style</a:t>
            </a:r>
          </a:p>
        </p:txBody>
      </p:sp>
      <p:sp>
        <p:nvSpPr>
          <p:cNvPr id="3" name="Text Placeholder 2"/>
          <p:cNvSpPr>
            <a:spLocks noGrp="1"/>
          </p:cNvSpPr>
          <p:nvPr>
            <p:ph type="body" idx="1" hasCustomPrompt="1"/>
          </p:nvPr>
        </p:nvSpPr>
        <p:spPr>
          <a:xfrm>
            <a:off x="1680638" y="3361273"/>
            <a:ext cx="10316632" cy="852786"/>
          </a:xfrm>
        </p:spPr>
        <p:txBody>
          <a:bodyPr anchor="b">
            <a:noAutofit/>
          </a:bodyPr>
          <a:lstStyle>
            <a:lvl1pPr marL="0" indent="0">
              <a:buNone/>
              <a:defRPr sz="3200" b="1" baseline="0"/>
            </a:lvl1pPr>
            <a:lvl2pPr marL="1219140" indent="0">
              <a:buNone/>
              <a:defRPr sz="5334" b="1"/>
            </a:lvl2pPr>
            <a:lvl3pPr marL="2438280" indent="0">
              <a:buNone/>
              <a:defRPr sz="4800" b="1"/>
            </a:lvl3pPr>
            <a:lvl4pPr marL="3657418" indent="0">
              <a:buNone/>
              <a:defRPr sz="4266" b="1"/>
            </a:lvl4pPr>
            <a:lvl5pPr marL="4876556" indent="0">
              <a:buNone/>
              <a:defRPr sz="4266" b="1"/>
            </a:lvl5pPr>
            <a:lvl6pPr marL="6095696" indent="0">
              <a:buNone/>
              <a:defRPr sz="4266" b="1"/>
            </a:lvl6pPr>
            <a:lvl7pPr marL="7314836" indent="0">
              <a:buNone/>
              <a:defRPr sz="4266" b="1"/>
            </a:lvl7pPr>
            <a:lvl8pPr marL="8533974" indent="0">
              <a:buNone/>
              <a:defRPr sz="4266" b="1"/>
            </a:lvl8pPr>
            <a:lvl9pPr marL="9753114" indent="0">
              <a:buNone/>
              <a:defRPr sz="4266" b="1"/>
            </a:lvl9pPr>
          </a:lstStyle>
          <a:p>
            <a:pPr lvl="0"/>
            <a:r>
              <a:rPr lang="en-US"/>
              <a:t>Click to edit Master text styles</a:t>
            </a:r>
          </a:p>
        </p:txBody>
      </p:sp>
      <p:sp>
        <p:nvSpPr>
          <p:cNvPr id="4" name="Content Placeholder 3"/>
          <p:cNvSpPr>
            <a:spLocks noGrp="1"/>
          </p:cNvSpPr>
          <p:nvPr>
            <p:ph sz="half" idx="2" hasCustomPrompt="1"/>
          </p:nvPr>
        </p:nvSpPr>
        <p:spPr>
          <a:xfrm>
            <a:off x="1680638" y="4214057"/>
            <a:ext cx="10316632" cy="816421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12344401" y="3361273"/>
            <a:ext cx="10367434" cy="852786"/>
          </a:xfrm>
        </p:spPr>
        <p:txBody>
          <a:bodyPr anchor="b">
            <a:noAutofit/>
          </a:bodyPr>
          <a:lstStyle>
            <a:lvl1pPr marL="0" indent="0">
              <a:buNone/>
              <a:defRPr sz="3200" b="1" baseline="0"/>
            </a:lvl1pPr>
            <a:lvl2pPr marL="1219140" indent="0">
              <a:buNone/>
              <a:defRPr sz="5334" b="1"/>
            </a:lvl2pPr>
            <a:lvl3pPr marL="2438280" indent="0">
              <a:buNone/>
              <a:defRPr sz="4800" b="1"/>
            </a:lvl3pPr>
            <a:lvl4pPr marL="3657418" indent="0">
              <a:buNone/>
              <a:defRPr sz="4266" b="1"/>
            </a:lvl4pPr>
            <a:lvl5pPr marL="4876556" indent="0">
              <a:buNone/>
              <a:defRPr sz="4266" b="1"/>
            </a:lvl5pPr>
            <a:lvl6pPr marL="6095696" indent="0">
              <a:buNone/>
              <a:defRPr sz="4266" b="1"/>
            </a:lvl6pPr>
            <a:lvl7pPr marL="7314836" indent="0">
              <a:buNone/>
              <a:defRPr sz="4266" b="1"/>
            </a:lvl7pPr>
            <a:lvl8pPr marL="8533974" indent="0">
              <a:buNone/>
              <a:defRPr sz="4266" b="1"/>
            </a:lvl8pPr>
            <a:lvl9pPr marL="9753114" indent="0">
              <a:buNone/>
              <a:defRPr sz="4266" b="1"/>
            </a:lvl9pPr>
          </a:lstStyle>
          <a:p>
            <a:pPr lvl="0"/>
            <a:r>
              <a:rPr lang="en-US"/>
              <a:t>Click to edit Master text styles</a:t>
            </a:r>
          </a:p>
        </p:txBody>
      </p:sp>
      <p:sp>
        <p:nvSpPr>
          <p:cNvPr id="6" name="Content Placeholder 5"/>
          <p:cNvSpPr>
            <a:spLocks noGrp="1"/>
          </p:cNvSpPr>
          <p:nvPr>
            <p:ph sz="quarter" idx="4" hasCustomPrompt="1"/>
          </p:nvPr>
        </p:nvSpPr>
        <p:spPr>
          <a:xfrm>
            <a:off x="12344401" y="4214057"/>
            <a:ext cx="10367434" cy="816421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35870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0279904" y="914407"/>
            <a:ext cx="12344400" cy="10824634"/>
          </a:xfrm>
        </p:spPr>
        <p:txBody>
          <a:bodyPr>
            <a:noAutofit/>
          </a:bodyPr>
          <a:lstStyle>
            <a:lvl1pPr>
              <a:defRPr sz="2934" baseline="0"/>
            </a:lvl1pPr>
            <a:lvl2pPr>
              <a:defRPr sz="2934" baseline="0"/>
            </a:lvl2pPr>
            <a:lvl3pPr>
              <a:defRPr sz="2934" baseline="0"/>
            </a:lvl3pPr>
            <a:lvl4pPr>
              <a:defRPr sz="2934" baseline="0"/>
            </a:lvl4pPr>
            <a:lvl5pPr>
              <a:defRPr sz="2934" baseline="0"/>
            </a:lvl5pPr>
            <a:lvl6pPr>
              <a:defRPr sz="5334"/>
            </a:lvl6pPr>
            <a:lvl7pPr>
              <a:defRPr sz="5334"/>
            </a:lvl7pPr>
            <a:lvl8pPr>
              <a:defRPr sz="5334"/>
            </a:lvl8pPr>
            <a:lvl9pPr>
              <a:defRPr sz="533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title"/>
          </p:nvPr>
        </p:nvSpPr>
        <p:spPr>
          <a:xfrm>
            <a:off x="1680639" y="914400"/>
            <a:ext cx="7865534" cy="3200400"/>
          </a:xfrm>
        </p:spPr>
        <p:txBody>
          <a:bodyPr anchor="b">
            <a:noAutofit/>
          </a:bodyPr>
          <a:lstStyle>
            <a:lvl1pPr>
              <a:defRPr sz="7466" baseline="0"/>
            </a:lvl1pPr>
          </a:lstStyle>
          <a:p>
            <a:r>
              <a:rPr lang="en-US"/>
              <a:t>Click to edit Master title style</a:t>
            </a:r>
          </a:p>
        </p:txBody>
      </p:sp>
      <p:sp>
        <p:nvSpPr>
          <p:cNvPr id="11" name="Text Placeholder 3"/>
          <p:cNvSpPr>
            <a:spLocks noGrp="1"/>
          </p:cNvSpPr>
          <p:nvPr>
            <p:ph type="body" sz="half" idx="2" hasCustomPrompt="1"/>
          </p:nvPr>
        </p:nvSpPr>
        <p:spPr>
          <a:xfrm>
            <a:off x="1680639" y="4676370"/>
            <a:ext cx="7865534"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12" name="Text Placeholder 8"/>
          <p:cNvSpPr>
            <a:spLocks noGrp="1"/>
          </p:cNvSpPr>
          <p:nvPr>
            <p:ph type="body" sz="quarter" idx="10" hasCustomPrompt="1"/>
          </p:nvPr>
        </p:nvSpPr>
        <p:spPr>
          <a:xfrm>
            <a:off x="1680639" y="5438371"/>
            <a:ext cx="7865534" cy="6283734"/>
          </a:xfrm>
        </p:spPr>
        <p:txBody>
          <a:bodyPr>
            <a:noAutofit/>
          </a:bodyPr>
          <a:lstStyle>
            <a:lvl1pPr marL="609568" indent="-609568">
              <a:buFont typeface="Arial"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03256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0639" y="914400"/>
            <a:ext cx="7865534" cy="3200400"/>
          </a:xfrm>
        </p:spPr>
        <p:txBody>
          <a:bodyPr anchor="b">
            <a:noAutofit/>
          </a:bodyPr>
          <a:lstStyle>
            <a:lvl1pPr>
              <a:defRPr sz="7466" baseline="0"/>
            </a:lvl1pPr>
          </a:lstStyle>
          <a:p>
            <a:r>
              <a:rPr lang="en-US"/>
              <a:t>Click to edit Master title style</a:t>
            </a:r>
          </a:p>
        </p:txBody>
      </p:sp>
      <p:sp>
        <p:nvSpPr>
          <p:cNvPr id="4" name="Text Placeholder 3"/>
          <p:cNvSpPr>
            <a:spLocks noGrp="1"/>
          </p:cNvSpPr>
          <p:nvPr>
            <p:ph type="body" sz="half" idx="2" hasCustomPrompt="1"/>
          </p:nvPr>
        </p:nvSpPr>
        <p:spPr>
          <a:xfrm>
            <a:off x="1680639" y="4676370"/>
            <a:ext cx="7865534"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9" name="Text Placeholder 8"/>
          <p:cNvSpPr>
            <a:spLocks noGrp="1"/>
          </p:cNvSpPr>
          <p:nvPr>
            <p:ph type="body" sz="quarter" idx="10" hasCustomPrompt="1"/>
          </p:nvPr>
        </p:nvSpPr>
        <p:spPr>
          <a:xfrm>
            <a:off x="1680639" y="5438371"/>
            <a:ext cx="7865534" cy="6283734"/>
          </a:xfrm>
        </p:spPr>
        <p:txBody>
          <a:bodyPr>
            <a:noAutofit/>
          </a:bodyPr>
          <a:lstStyle>
            <a:lvl1pPr marL="609568" indent="-609568">
              <a:buFont typeface="Arial"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2"/>
          <p:cNvSpPr>
            <a:spLocks noGrp="1"/>
          </p:cNvSpPr>
          <p:nvPr>
            <p:ph type="pic" idx="1"/>
          </p:nvPr>
        </p:nvSpPr>
        <p:spPr>
          <a:xfrm>
            <a:off x="10367434" y="914403"/>
            <a:ext cx="12344400" cy="10807702"/>
          </a:xfrm>
        </p:spPr>
        <p:txBody>
          <a:bodyPr/>
          <a:lstStyle>
            <a:lvl1pPr marL="0" indent="0">
              <a:buNone/>
              <a:defRPr sz="8534"/>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endParaRPr lang="en-US"/>
          </a:p>
        </p:txBody>
      </p:sp>
    </p:spTree>
    <p:extLst>
      <p:ext uri="{BB962C8B-B14F-4D97-AF65-F5344CB8AC3E}">
        <p14:creationId xmlns:p14="http://schemas.microsoft.com/office/powerpoint/2010/main" val="11471440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debar - Righ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8C43750-8E9E-1044-AD4A-39B572194896}"/>
              </a:ext>
            </a:extLst>
          </p:cNvPr>
          <p:cNvSpPr/>
          <p:nvPr userDrawn="1"/>
        </p:nvSpPr>
        <p:spPr>
          <a:xfrm>
            <a:off x="16445287" y="4876"/>
            <a:ext cx="7938718" cy="137222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800"/>
          </a:p>
        </p:txBody>
      </p:sp>
      <p:sp>
        <p:nvSpPr>
          <p:cNvPr id="3" name="Rectangle 2"/>
          <p:cNvSpPr>
            <a:spLocks noChangeAspect="1"/>
          </p:cNvSpPr>
          <p:nvPr userDrawn="1"/>
        </p:nvSpPr>
        <p:spPr>
          <a:xfrm>
            <a:off x="22919569" y="12905843"/>
            <a:ext cx="825866" cy="574518"/>
          </a:xfrm>
          <a:prstGeom prst="rect">
            <a:avLst/>
          </a:prstGeom>
        </p:spPr>
        <p:txBody>
          <a:bodyPr wrap="none">
            <a:noAutofit/>
          </a:bodyPr>
          <a:lstStyle/>
          <a:p>
            <a:fld id="{8DECA712-D924-F74F-8532-B362D4FCB3AE}" type="slidenum">
              <a:rPr lang="en-US" sz="2134" baseline="0" smtClean="0">
                <a:solidFill>
                  <a:schemeClr val="bg1"/>
                </a:solidFill>
                <a:latin typeface="Century Gothic" charset="0"/>
              </a:rPr>
              <a:pPr/>
              <a:t>‹#›</a:t>
            </a:fld>
            <a:endParaRPr lang="en-US" sz="2134" baseline="0">
              <a:solidFill>
                <a:schemeClr val="bg1"/>
              </a:solidFill>
              <a:latin typeface="Century Gothic" charset="0"/>
            </a:endParaRPr>
          </a:p>
        </p:txBody>
      </p:sp>
      <p:sp>
        <p:nvSpPr>
          <p:cNvPr id="12" name="Content Placeholder 2"/>
          <p:cNvSpPr>
            <a:spLocks noGrp="1"/>
          </p:cNvSpPr>
          <p:nvPr>
            <p:ph idx="1" hasCustomPrompt="1"/>
          </p:nvPr>
        </p:nvSpPr>
        <p:spPr>
          <a:xfrm>
            <a:off x="585900" y="4220017"/>
            <a:ext cx="13841304" cy="813285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3"/>
          <p:cNvSpPr>
            <a:spLocks noGrp="1"/>
          </p:cNvSpPr>
          <p:nvPr>
            <p:ph type="body" sz="half" idx="2" hasCustomPrompt="1"/>
          </p:nvPr>
        </p:nvSpPr>
        <p:spPr>
          <a:xfrm>
            <a:off x="585899" y="3420224"/>
            <a:ext cx="13841302"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14" name="Title 1"/>
          <p:cNvSpPr>
            <a:spLocks noGrp="1"/>
          </p:cNvSpPr>
          <p:nvPr>
            <p:ph type="title"/>
          </p:nvPr>
        </p:nvSpPr>
        <p:spPr>
          <a:xfrm>
            <a:off x="585900" y="732373"/>
            <a:ext cx="13841304" cy="2650066"/>
          </a:xfrm>
        </p:spPr>
        <p:txBody>
          <a:bodyPr>
            <a:noAutofit/>
          </a:bodyPr>
          <a:lstStyle/>
          <a:p>
            <a:r>
              <a:rPr lang="en-US"/>
              <a:t>Click to edit Master title style</a:t>
            </a:r>
          </a:p>
        </p:txBody>
      </p:sp>
      <p:sp>
        <p:nvSpPr>
          <p:cNvPr id="10" name="Text Placeholder 3"/>
          <p:cNvSpPr>
            <a:spLocks noGrp="1"/>
          </p:cNvSpPr>
          <p:nvPr>
            <p:ph type="body" sz="quarter" idx="13" hasCustomPrompt="1"/>
          </p:nvPr>
        </p:nvSpPr>
        <p:spPr>
          <a:xfrm>
            <a:off x="17195267" y="579361"/>
            <a:ext cx="6665166" cy="4239434"/>
          </a:xfrm>
          <a:noFill/>
        </p:spPr>
        <p:txBody>
          <a:bodyPr wrap="square" lIns="91440" tIns="91440" rIns="91440" bIns="91440" anchor="t"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11" name="Text Placeholder 3"/>
          <p:cNvSpPr>
            <a:spLocks noGrp="1"/>
          </p:cNvSpPr>
          <p:nvPr>
            <p:ph type="body" sz="quarter" idx="14" hasCustomPrompt="1"/>
          </p:nvPr>
        </p:nvSpPr>
        <p:spPr>
          <a:xfrm>
            <a:off x="17197017" y="5393287"/>
            <a:ext cx="6663266" cy="6959582"/>
          </a:xfrm>
        </p:spPr>
        <p:txBody>
          <a:bodyPr>
            <a:noAutofit/>
          </a:bodyPr>
          <a:lstStyle>
            <a:lvl1pPr marL="0" indent="0">
              <a:buFontTx/>
              <a:buNone/>
              <a:defRPr b="1" i="0" baseline="0">
                <a:solidFill>
                  <a:schemeClr val="bg1"/>
                </a:solidFill>
              </a:defRPr>
            </a:lvl1pPr>
            <a:lvl2pPr marL="1219140" indent="0">
              <a:buFontTx/>
              <a:buNone/>
              <a:defRPr b="1" i="0" baseline="0">
                <a:solidFill>
                  <a:schemeClr val="bg1"/>
                </a:solidFill>
              </a:defRPr>
            </a:lvl2pPr>
            <a:lvl3pPr marL="2438280" indent="0">
              <a:buFontTx/>
              <a:buNone/>
              <a:defRPr b="1" i="0" baseline="0">
                <a:solidFill>
                  <a:schemeClr val="bg1"/>
                </a:solidFill>
              </a:defRPr>
            </a:lvl3pPr>
            <a:lvl4pPr marL="3657418" indent="0">
              <a:buFontTx/>
              <a:buNone/>
              <a:defRPr b="1" i="0" baseline="0">
                <a:solidFill>
                  <a:schemeClr val="bg1"/>
                </a:solidFill>
              </a:defRPr>
            </a:lvl4pPr>
            <a:lvl5pPr marL="4876556" indent="0">
              <a:buFontTx/>
              <a:buNone/>
              <a:defRPr b="1" i="0" baseline="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1081505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debar - Lef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C43750-8E9E-1044-AD4A-39B572194896}"/>
              </a:ext>
            </a:extLst>
          </p:cNvPr>
          <p:cNvSpPr/>
          <p:nvPr userDrawn="1"/>
        </p:nvSpPr>
        <p:spPr>
          <a:xfrm>
            <a:off x="5" y="4876"/>
            <a:ext cx="7938718" cy="137222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800"/>
          </a:p>
        </p:txBody>
      </p:sp>
      <p:sp>
        <p:nvSpPr>
          <p:cNvPr id="15" name="Content Placeholder 2"/>
          <p:cNvSpPr>
            <a:spLocks noGrp="1"/>
          </p:cNvSpPr>
          <p:nvPr>
            <p:ph idx="1" hasCustomPrompt="1"/>
          </p:nvPr>
        </p:nvSpPr>
        <p:spPr>
          <a:xfrm>
            <a:off x="9078262" y="4220017"/>
            <a:ext cx="13841304" cy="8132854"/>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13" name="Text Placeholder 3"/>
          <p:cNvSpPr>
            <a:spLocks noGrp="1"/>
          </p:cNvSpPr>
          <p:nvPr>
            <p:ph type="body" sz="half" idx="2" hasCustomPrompt="1"/>
          </p:nvPr>
        </p:nvSpPr>
        <p:spPr>
          <a:xfrm>
            <a:off x="9078267" y="3420224"/>
            <a:ext cx="13841302"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
        <p:nvSpPr>
          <p:cNvPr id="17" name="Title 1"/>
          <p:cNvSpPr>
            <a:spLocks noGrp="1"/>
          </p:cNvSpPr>
          <p:nvPr>
            <p:ph type="title"/>
          </p:nvPr>
        </p:nvSpPr>
        <p:spPr>
          <a:xfrm>
            <a:off x="9078262" y="732373"/>
            <a:ext cx="13841304" cy="2650066"/>
          </a:xfrm>
        </p:spPr>
        <p:txBody>
          <a:bodyPr>
            <a:noAutofit/>
          </a:bodyPr>
          <a:lstStyle>
            <a:lvl1pPr>
              <a:defRPr b="0" i="0">
                <a:latin typeface="+mj-lt"/>
                <a:cs typeface="Futura Medium" panose="020B0602020204020303" pitchFamily="34" charset="-79"/>
              </a:defRPr>
            </a:lvl1pPr>
          </a:lstStyle>
          <a:p>
            <a:r>
              <a:rPr lang="en-US"/>
              <a:t>Click to edit Master title style</a:t>
            </a:r>
          </a:p>
        </p:txBody>
      </p:sp>
      <p:sp>
        <p:nvSpPr>
          <p:cNvPr id="12" name="Text Placeholder 3"/>
          <p:cNvSpPr>
            <a:spLocks noGrp="1"/>
          </p:cNvSpPr>
          <p:nvPr>
            <p:ph type="body" sz="quarter" idx="13" hasCustomPrompt="1"/>
          </p:nvPr>
        </p:nvSpPr>
        <p:spPr>
          <a:xfrm>
            <a:off x="590923" y="579361"/>
            <a:ext cx="6665166" cy="4239434"/>
          </a:xfrm>
          <a:noFill/>
        </p:spPr>
        <p:txBody>
          <a:bodyPr wrap="square" lIns="91440" tIns="91440" rIns="91440" bIns="91440" anchor="t"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4" name="Text Placeholder 3"/>
          <p:cNvSpPr>
            <a:spLocks noGrp="1"/>
          </p:cNvSpPr>
          <p:nvPr>
            <p:ph type="body" sz="quarter" idx="14" hasCustomPrompt="1"/>
          </p:nvPr>
        </p:nvSpPr>
        <p:spPr>
          <a:xfrm>
            <a:off x="592673" y="5393287"/>
            <a:ext cx="6663266" cy="6959582"/>
          </a:xfrm>
        </p:spPr>
        <p:txBody>
          <a:bodyPr>
            <a:noAutofit/>
          </a:bodyPr>
          <a:lstStyle>
            <a:lvl1pPr marL="0" indent="0">
              <a:buFontTx/>
              <a:buNone/>
              <a:defRPr b="1" i="0" baseline="0">
                <a:solidFill>
                  <a:schemeClr val="bg1"/>
                </a:solidFill>
              </a:defRPr>
            </a:lvl1pPr>
            <a:lvl2pPr marL="1219140" indent="0">
              <a:buFontTx/>
              <a:buNone/>
              <a:defRPr b="1" i="0" baseline="0">
                <a:solidFill>
                  <a:schemeClr val="bg1"/>
                </a:solidFill>
              </a:defRPr>
            </a:lvl2pPr>
            <a:lvl3pPr marL="2438280" indent="0">
              <a:buFontTx/>
              <a:buNone/>
              <a:defRPr b="1" i="0" baseline="0">
                <a:solidFill>
                  <a:schemeClr val="bg1"/>
                </a:solidFill>
              </a:defRPr>
            </a:lvl3pPr>
            <a:lvl4pPr marL="3657418" indent="0">
              <a:buFontTx/>
              <a:buNone/>
              <a:defRPr b="1" i="0" baseline="0">
                <a:solidFill>
                  <a:schemeClr val="bg1"/>
                </a:solidFill>
              </a:defRPr>
            </a:lvl4pPr>
            <a:lvl5pPr marL="4876556" indent="0">
              <a:buFontTx/>
              <a:buNone/>
              <a:defRPr b="1" i="0" baseline="0">
                <a:solidFill>
                  <a:schemeClr val="bg1"/>
                </a:solidFill>
              </a:defRPr>
            </a:lvl5pPr>
          </a:lstStyle>
          <a:p>
            <a:pPr lvl="0"/>
            <a:r>
              <a:rPr lang="en-US"/>
              <a:t>Click to edit Master text styles</a:t>
            </a:r>
          </a:p>
        </p:txBody>
      </p:sp>
      <p:sp>
        <p:nvSpPr>
          <p:cNvPr id="10" name="Rectangle 9">
            <a:extLst>
              <a:ext uri="{FF2B5EF4-FFF2-40B4-BE49-F238E27FC236}">
                <a16:creationId xmlns:a16="http://schemas.microsoft.com/office/drawing/2014/main" id="{4F132903-0AF7-6BC5-032F-BE24378B71FB}"/>
              </a:ext>
            </a:extLst>
          </p:cNvPr>
          <p:cNvSpPr/>
          <p:nvPr userDrawn="1"/>
        </p:nvSpPr>
        <p:spPr>
          <a:xfrm>
            <a:off x="857306" y="13028954"/>
            <a:ext cx="4745210" cy="297646"/>
          </a:xfrm>
          <a:prstGeom prst="rect">
            <a:avLst/>
          </a:prstGeom>
        </p:spPr>
        <p:txBody>
          <a:bodyPr wrap="none">
            <a:spAutoFit/>
          </a:bodyPr>
          <a:lstStyle/>
          <a:p>
            <a:pPr>
              <a:defRPr/>
            </a:pPr>
            <a:r>
              <a:rPr lang="en-US" sz="1334" b="0" i="1" u="none" strike="noStrike" kern="1200">
                <a:solidFill>
                  <a:schemeClr val="bg1"/>
                </a:solidFill>
                <a:effectLst/>
                <a:latin typeface="+mn-lt"/>
                <a:ea typeface="+mn-ea"/>
                <a:cs typeface="+mn-cs"/>
              </a:rPr>
              <a:t>Copyright 2022, NetBase Quid, Inc.  All Rights Reserved.</a:t>
            </a:r>
            <a:endParaRPr lang="en-US" sz="1334" b="0">
              <a:solidFill>
                <a:schemeClr val="bg1"/>
              </a:solidFill>
              <a:latin typeface="Century Gothic" panose="020B0502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191873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idebar - Photo">
    <p:spTree>
      <p:nvGrpSpPr>
        <p:cNvPr id="1" name=""/>
        <p:cNvGrpSpPr/>
        <p:nvPr/>
      </p:nvGrpSpPr>
      <p:grpSpPr>
        <a:xfrm>
          <a:off x="0" y="0"/>
          <a:ext cx="0" cy="0"/>
          <a:chOff x="0" y="0"/>
          <a:chExt cx="0" cy="0"/>
        </a:xfrm>
      </p:grpSpPr>
      <p:sp>
        <p:nvSpPr>
          <p:cNvPr id="15" name="Picture Placeholder 14"/>
          <p:cNvSpPr>
            <a:spLocks noGrp="1"/>
          </p:cNvSpPr>
          <p:nvPr>
            <p:ph type="pic" sz="quarter" idx="13"/>
          </p:nvPr>
        </p:nvSpPr>
        <p:spPr>
          <a:xfrm>
            <a:off x="14704407" y="0"/>
            <a:ext cx="9679594" cy="13716000"/>
          </a:xfrm>
        </p:spPr>
        <p:txBody>
          <a:bodyPr>
            <a:noAutofit/>
          </a:bodyPr>
          <a:lstStyle/>
          <a:p>
            <a:endParaRPr lang="en-US"/>
          </a:p>
        </p:txBody>
      </p:sp>
      <p:sp>
        <p:nvSpPr>
          <p:cNvPr id="2" name="Title 1"/>
          <p:cNvSpPr>
            <a:spLocks noGrp="1"/>
          </p:cNvSpPr>
          <p:nvPr>
            <p:ph type="title"/>
          </p:nvPr>
        </p:nvSpPr>
        <p:spPr>
          <a:xfrm>
            <a:off x="812803" y="1371600"/>
            <a:ext cx="12967286" cy="3048000"/>
          </a:xfrm>
        </p:spPr>
        <p:txBody>
          <a:bodyPr>
            <a:noAutofit/>
          </a:bodyPr>
          <a:lstStyle>
            <a:lvl1pPr algn="l">
              <a:defRPr/>
            </a:lvl1pPr>
          </a:lstStyle>
          <a:p>
            <a:r>
              <a:rPr lang="en-US"/>
              <a:t>Click to edit Master title style</a:t>
            </a:r>
          </a:p>
        </p:txBody>
      </p:sp>
      <p:sp>
        <p:nvSpPr>
          <p:cNvPr id="10" name="Text Placeholder 7"/>
          <p:cNvSpPr>
            <a:spLocks noGrp="1"/>
          </p:cNvSpPr>
          <p:nvPr>
            <p:ph type="body" sz="quarter" idx="11" hasCustomPrompt="1"/>
          </p:nvPr>
        </p:nvSpPr>
        <p:spPr>
          <a:xfrm>
            <a:off x="812799" y="5719377"/>
            <a:ext cx="12966702" cy="646469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7"/>
          <p:cNvSpPr>
            <a:spLocks noGrp="1"/>
          </p:cNvSpPr>
          <p:nvPr>
            <p:ph type="body" sz="quarter" idx="12" hasCustomPrompt="1"/>
          </p:nvPr>
        </p:nvSpPr>
        <p:spPr>
          <a:xfrm>
            <a:off x="15646400" y="3976468"/>
            <a:ext cx="8331200" cy="5789640"/>
          </a:xfrm>
        </p:spPr>
        <p:txBody>
          <a:bodyPr>
            <a:noAutofit/>
          </a:bodyPr>
          <a:lstStyle>
            <a:lvl1pPr marL="0" indent="0">
              <a:buFontTx/>
              <a:buNone/>
              <a:defRPr sz="2666" baseline="0"/>
            </a:lvl1pPr>
          </a:lstStyle>
          <a:p>
            <a:pPr lvl="0"/>
            <a:r>
              <a:rPr lang="en-US"/>
              <a:t>Click to edit Master text styles</a:t>
            </a:r>
          </a:p>
        </p:txBody>
      </p:sp>
      <p:sp>
        <p:nvSpPr>
          <p:cNvPr id="7" name="Text Placeholder 3"/>
          <p:cNvSpPr>
            <a:spLocks noGrp="1"/>
          </p:cNvSpPr>
          <p:nvPr>
            <p:ph type="body" sz="half" idx="2" hasCustomPrompt="1"/>
          </p:nvPr>
        </p:nvSpPr>
        <p:spPr>
          <a:xfrm>
            <a:off x="812801" y="4806064"/>
            <a:ext cx="113792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5755090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versed Title">
    <p:spTree>
      <p:nvGrpSpPr>
        <p:cNvPr id="1" name=""/>
        <p:cNvGrpSpPr/>
        <p:nvPr/>
      </p:nvGrpSpPr>
      <p:grpSpPr>
        <a:xfrm>
          <a:off x="0" y="0"/>
          <a:ext cx="0" cy="0"/>
          <a:chOff x="0" y="0"/>
          <a:chExt cx="0" cy="0"/>
        </a:xfrm>
      </p:grpSpPr>
      <p:sp>
        <p:nvSpPr>
          <p:cNvPr id="4" name="Text Placeholder 3"/>
          <p:cNvSpPr>
            <a:spLocks noGrp="1"/>
          </p:cNvSpPr>
          <p:nvPr>
            <p:ph type="body" sz="quarter" idx="13" hasCustomPrompt="1"/>
          </p:nvPr>
        </p:nvSpPr>
        <p:spPr>
          <a:xfrm>
            <a:off x="812800" y="1298007"/>
            <a:ext cx="11379200" cy="3003898"/>
          </a:xfrm>
          <a:solidFill>
            <a:schemeClr val="accent1"/>
          </a:solidFill>
        </p:spPr>
        <p:txBody>
          <a:bodyPr wrap="square" lIns="228600" tIns="228600" rIns="228600" bIns="228600" anchor="ctr"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3" name="Rectangle 2"/>
          <p:cNvSpPr>
            <a:spLocks noChangeAspect="1"/>
          </p:cNvSpPr>
          <p:nvPr userDrawn="1"/>
        </p:nvSpPr>
        <p:spPr>
          <a:xfrm>
            <a:off x="22919569" y="12905843"/>
            <a:ext cx="825866" cy="574518"/>
          </a:xfrm>
          <a:prstGeom prst="rect">
            <a:avLst/>
          </a:prstGeom>
        </p:spPr>
        <p:txBody>
          <a:bodyPr wrap="square">
            <a:no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wrap="square">
            <a:noAutofit/>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15" name="Text Placeholder 7"/>
          <p:cNvSpPr>
            <a:spLocks noGrp="1"/>
          </p:cNvSpPr>
          <p:nvPr>
            <p:ph type="body" sz="quarter" idx="12" hasCustomPrompt="1"/>
          </p:nvPr>
        </p:nvSpPr>
        <p:spPr>
          <a:xfrm>
            <a:off x="812801" y="5719377"/>
            <a:ext cx="11379206" cy="6464690"/>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3"/>
          <p:cNvSpPr>
            <a:spLocks noGrp="1"/>
          </p:cNvSpPr>
          <p:nvPr>
            <p:ph type="body" sz="half" idx="2" hasCustomPrompt="1"/>
          </p:nvPr>
        </p:nvSpPr>
        <p:spPr>
          <a:xfrm>
            <a:off x="812801" y="4806064"/>
            <a:ext cx="11379206" cy="762000"/>
          </a:xfrm>
        </p:spPr>
        <p:txBody>
          <a:bodyPr wrap="square">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27147080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bel - Red">
    <p:spTree>
      <p:nvGrpSpPr>
        <p:cNvPr id="1" name=""/>
        <p:cNvGrpSpPr/>
        <p:nvPr/>
      </p:nvGrpSpPr>
      <p:grpSpPr>
        <a:xfrm>
          <a:off x="0" y="0"/>
          <a:ext cx="0" cy="0"/>
          <a:chOff x="0" y="0"/>
          <a:chExt cx="0" cy="0"/>
        </a:xfrm>
      </p:grpSpPr>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8" name="Text Placeholder 7"/>
          <p:cNvSpPr>
            <a:spLocks noGrp="1"/>
          </p:cNvSpPr>
          <p:nvPr>
            <p:ph type="body" sz="quarter" idx="10" hasCustomPrompt="1"/>
          </p:nvPr>
        </p:nvSpPr>
        <p:spPr>
          <a:xfrm>
            <a:off x="0" y="5"/>
            <a:ext cx="6705600" cy="1524392"/>
          </a:xfrm>
          <a:solidFill>
            <a:schemeClr val="accent1"/>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6">
                <a:solidFill>
                  <a:schemeClr val="bg1"/>
                </a:solidFill>
              </a:rPr>
              <a:t>Label Here</a:t>
            </a:r>
          </a:p>
        </p:txBody>
      </p:sp>
      <p:sp>
        <p:nvSpPr>
          <p:cNvPr id="10" name="Text Placeholder 7"/>
          <p:cNvSpPr>
            <a:spLocks noGrp="1"/>
          </p:cNvSpPr>
          <p:nvPr>
            <p:ph type="body" sz="quarter" idx="12"/>
          </p:nvPr>
        </p:nvSpPr>
        <p:spPr>
          <a:xfrm>
            <a:off x="812801" y="5719371"/>
            <a:ext cx="11379206" cy="6828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p:nvPr>
        </p:nvSpPr>
        <p:spPr>
          <a:xfrm>
            <a:off x="812801" y="4806064"/>
            <a:ext cx="11379206" cy="762000"/>
          </a:xfrm>
        </p:spPr>
        <p:txBody>
          <a:bodyPr>
            <a:norm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8707581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Label - Purple">
    <p:spTree>
      <p:nvGrpSpPr>
        <p:cNvPr id="1" name=""/>
        <p:cNvGrpSpPr/>
        <p:nvPr/>
      </p:nvGrpSpPr>
      <p:grpSpPr>
        <a:xfrm>
          <a:off x="0" y="0"/>
          <a:ext cx="0" cy="0"/>
          <a:chOff x="0" y="0"/>
          <a:chExt cx="0" cy="0"/>
        </a:xfrm>
      </p:grpSpPr>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8" name="Text Placeholder 7"/>
          <p:cNvSpPr>
            <a:spLocks noGrp="1"/>
          </p:cNvSpPr>
          <p:nvPr>
            <p:ph type="body" sz="quarter" idx="10" hasCustomPrompt="1"/>
          </p:nvPr>
        </p:nvSpPr>
        <p:spPr>
          <a:xfrm>
            <a:off x="0" y="5"/>
            <a:ext cx="6705600" cy="1524392"/>
          </a:xfrm>
          <a:solidFill>
            <a:srgbClr val="8353A2"/>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6">
                <a:solidFill>
                  <a:schemeClr val="bg1"/>
                </a:solidFill>
              </a:rPr>
              <a:t>Label Here</a:t>
            </a:r>
          </a:p>
        </p:txBody>
      </p:sp>
      <p:sp>
        <p:nvSpPr>
          <p:cNvPr id="10" name="Text Placeholder 7"/>
          <p:cNvSpPr>
            <a:spLocks noGrp="1"/>
          </p:cNvSpPr>
          <p:nvPr>
            <p:ph type="body" sz="quarter" idx="12"/>
          </p:nvPr>
        </p:nvSpPr>
        <p:spPr>
          <a:xfrm>
            <a:off x="812801" y="5719371"/>
            <a:ext cx="11379206" cy="6828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p:nvPr>
        </p:nvSpPr>
        <p:spPr>
          <a:xfrm>
            <a:off x="812801" y="4806064"/>
            <a:ext cx="11379206" cy="762000"/>
          </a:xfrm>
        </p:spPr>
        <p:txBody>
          <a:bodyPr>
            <a:norm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28187377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abel - Blue">
    <p:spTree>
      <p:nvGrpSpPr>
        <p:cNvPr id="1" name=""/>
        <p:cNvGrpSpPr/>
        <p:nvPr/>
      </p:nvGrpSpPr>
      <p:grpSpPr>
        <a:xfrm>
          <a:off x="0" y="0"/>
          <a:ext cx="0" cy="0"/>
          <a:chOff x="0" y="0"/>
          <a:chExt cx="0" cy="0"/>
        </a:xfrm>
      </p:grpSpPr>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8" name="Text Placeholder 7"/>
          <p:cNvSpPr>
            <a:spLocks noGrp="1"/>
          </p:cNvSpPr>
          <p:nvPr>
            <p:ph type="body" sz="quarter" idx="10" hasCustomPrompt="1"/>
          </p:nvPr>
        </p:nvSpPr>
        <p:spPr>
          <a:xfrm>
            <a:off x="0" y="5"/>
            <a:ext cx="6705600" cy="1524392"/>
          </a:xfrm>
          <a:solidFill>
            <a:schemeClr val="accent2"/>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6">
                <a:solidFill>
                  <a:schemeClr val="bg1"/>
                </a:solidFill>
              </a:rPr>
              <a:t>Label Here</a:t>
            </a:r>
          </a:p>
        </p:txBody>
      </p:sp>
      <p:sp>
        <p:nvSpPr>
          <p:cNvPr id="10" name="Text Placeholder 7"/>
          <p:cNvSpPr>
            <a:spLocks noGrp="1"/>
          </p:cNvSpPr>
          <p:nvPr>
            <p:ph type="body" sz="quarter" idx="12" hasCustomPrompt="1"/>
          </p:nvPr>
        </p:nvSpPr>
        <p:spPr>
          <a:xfrm>
            <a:off x="812801" y="5719371"/>
            <a:ext cx="11379206" cy="682823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1" y="4806064"/>
            <a:ext cx="113792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3911630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1_Quote (Black)">
    <p:spTree>
      <p:nvGrpSpPr>
        <p:cNvPr id="1" name=""/>
        <p:cNvGrpSpPr/>
        <p:nvPr/>
      </p:nvGrpSpPr>
      <p:grpSpPr>
        <a:xfrm>
          <a:off x="0" y="0"/>
          <a:ext cx="0" cy="0"/>
          <a:chOff x="0" y="0"/>
          <a:chExt cx="0" cy="0"/>
        </a:xfrm>
      </p:grpSpPr>
      <p:sp>
        <p:nvSpPr>
          <p:cNvPr id="100" name="Page Heading"/>
          <p:cNvSpPr txBox="1">
            <a:spLocks noGrp="1"/>
          </p:cNvSpPr>
          <p:nvPr>
            <p:ph type="title" hasCustomPrompt="1"/>
          </p:nvPr>
        </p:nvSpPr>
        <p:spPr>
          <a:xfrm>
            <a:off x="492323" y="737306"/>
            <a:ext cx="14440806" cy="5878932"/>
          </a:xfrm>
          <a:prstGeom prst="rect">
            <a:avLst/>
          </a:prstGeom>
        </p:spPr>
        <p:txBody>
          <a:bodyPr/>
          <a:lstStyle/>
          <a:p>
            <a:r>
              <a:t>Page Heading</a:t>
            </a:r>
          </a:p>
        </p:txBody>
      </p:sp>
      <p:sp>
        <p:nvSpPr>
          <p:cNvPr id="101" name="Lorem ipsum dolor sit amet, consectetur adipiscing elit, sed do eiusmod tempor incididunt ut labore et dolore magna aliqua. Ut enim ad minim veniam, quis nostrud exercitation ullamco laboris nisi ut aliquip ex ea commodo consequat. Lorem ipsum dolor sit "/>
          <p:cNvSpPr txBox="1">
            <a:spLocks noGrp="1"/>
          </p:cNvSpPr>
          <p:nvPr>
            <p:ph type="body" sz="quarter" idx="21"/>
          </p:nvPr>
        </p:nvSpPr>
        <p:spPr>
          <a:xfrm>
            <a:off x="18411440" y="737306"/>
            <a:ext cx="5487840" cy="5156201"/>
          </a:xfrm>
          <a:prstGeom prst="rect">
            <a:avLst/>
          </a:prstGeom>
        </p:spPr>
        <p:txBody>
          <a:bodyPr lIns="0" tIns="0" rIns="0" bIns="0">
            <a:spAutoFit/>
          </a:bodyPr>
          <a:lstStyle/>
          <a:p>
            <a:r>
              <a:t>Lorem ipsum dolor sit amet, consectetur adipiscing elit, sed do eiusmod tempor incididunt ut labore et dolore magna aliqua. Ut enim ad minim veniam, quis nostrud exercitation ullamco laboris nisi ut aliquip ex ea commodo consequat. Lorem ipsum dolor sit amet, consectetur adipiscing elit, sed do eiusmod tempor incididunt ut labore et dolore magna aliqua. Ut enim ad minim veniam, quis nostrud exercitation ullamco laboris nisi ut aliquip ex ea commodo consequat. </a:t>
            </a:r>
          </a:p>
        </p:txBody>
      </p:sp>
      <p:sp>
        <p:nvSpPr>
          <p:cNvPr id="102" name="Presentation Title"/>
          <p:cNvSpPr txBox="1">
            <a:spLocks noGrp="1"/>
          </p:cNvSpPr>
          <p:nvPr>
            <p:ph type="body" sz="quarter" idx="22" hasCustomPrompt="1"/>
          </p:nvPr>
        </p:nvSpPr>
        <p:spPr>
          <a:xfrm>
            <a:off x="3480457" y="194257"/>
            <a:ext cx="5487839" cy="246221"/>
          </a:xfrm>
          <a:prstGeom prst="rect">
            <a:avLst/>
          </a:prstGeom>
        </p:spPr>
        <p:txBody>
          <a:bodyPr lIns="0" tIns="0" rIns="0" bIns="0">
            <a:spAutoFit/>
          </a:bodyPr>
          <a:lstStyle>
            <a:lvl1pPr>
              <a:defRPr sz="1600"/>
            </a:lvl1pPr>
          </a:lstStyle>
          <a:p>
            <a:r>
              <a:t>Presentation Title</a:t>
            </a:r>
          </a:p>
        </p:txBody>
      </p:sp>
      <p:sp>
        <p:nvSpPr>
          <p:cNvPr id="103" name="Section Title"/>
          <p:cNvSpPr txBox="1">
            <a:spLocks noGrp="1"/>
          </p:cNvSpPr>
          <p:nvPr>
            <p:ph type="body" sz="quarter" idx="23" hasCustomPrompt="1"/>
          </p:nvPr>
        </p:nvSpPr>
        <p:spPr>
          <a:xfrm>
            <a:off x="3467757" y="13245517"/>
            <a:ext cx="5487839" cy="266701"/>
          </a:xfrm>
          <a:prstGeom prst="rect">
            <a:avLst/>
          </a:prstGeom>
        </p:spPr>
        <p:txBody>
          <a:bodyPr lIns="0" tIns="0" rIns="0" bIns="0">
            <a:spAutoFit/>
          </a:bodyPr>
          <a:lstStyle>
            <a:lvl1pPr>
              <a:defRPr sz="1800"/>
            </a:lvl1pPr>
          </a:lstStyle>
          <a:p>
            <a:r>
              <a:t>Section Title</a:t>
            </a:r>
          </a:p>
        </p:txBody>
      </p:sp>
      <p:sp>
        <p:nvSpPr>
          <p:cNvPr id="104" name="Slide Number"/>
          <p:cNvSpPr txBox="1">
            <a:spLocks noGrp="1"/>
          </p:cNvSpPr>
          <p:nvPr>
            <p:ph type="sldNum" sz="quarter" idx="2"/>
          </p:nvPr>
        </p:nvSpPr>
        <p:spPr>
          <a:xfrm>
            <a:off x="492323" y="13232817"/>
            <a:ext cx="237186" cy="279401"/>
          </a:xfrm>
          <a:prstGeom prst="rect">
            <a:avLst/>
          </a:prstGeom>
        </p:spPr>
        <p:txBody>
          <a:bodyPr/>
          <a:lstStyle/>
          <a:p>
            <a:fld id="{86CB4B4D-7CA3-9044-876B-883B54F8677D}" type="slidenum">
              <a:t>‹#›</a:t>
            </a:fld>
            <a:endParaRPr/>
          </a:p>
        </p:txBody>
      </p:sp>
      <p:pic>
        <p:nvPicPr>
          <p:cNvPr id="105"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Tree>
    <p:extLst>
      <p:ext uri="{BB962C8B-B14F-4D97-AF65-F5344CB8AC3E}">
        <p14:creationId xmlns:p14="http://schemas.microsoft.com/office/powerpoint/2010/main" val="16146709"/>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Label - Green">
    <p:spTree>
      <p:nvGrpSpPr>
        <p:cNvPr id="1" name=""/>
        <p:cNvGrpSpPr/>
        <p:nvPr/>
      </p:nvGrpSpPr>
      <p:grpSpPr>
        <a:xfrm>
          <a:off x="0" y="0"/>
          <a:ext cx="0" cy="0"/>
          <a:chOff x="0" y="0"/>
          <a:chExt cx="0" cy="0"/>
        </a:xfrm>
      </p:grpSpPr>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8" name="Text Placeholder 7"/>
          <p:cNvSpPr>
            <a:spLocks noGrp="1"/>
          </p:cNvSpPr>
          <p:nvPr>
            <p:ph type="body" sz="quarter" idx="10" hasCustomPrompt="1"/>
          </p:nvPr>
        </p:nvSpPr>
        <p:spPr>
          <a:xfrm>
            <a:off x="0" y="5"/>
            <a:ext cx="6705600" cy="1524392"/>
          </a:xfrm>
          <a:solidFill>
            <a:schemeClr val="accent3"/>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6">
                <a:solidFill>
                  <a:schemeClr val="bg1"/>
                </a:solidFill>
              </a:rPr>
              <a:t>Label Here</a:t>
            </a:r>
          </a:p>
        </p:txBody>
      </p:sp>
      <p:sp>
        <p:nvSpPr>
          <p:cNvPr id="10" name="Text Placeholder 7"/>
          <p:cNvSpPr>
            <a:spLocks noGrp="1"/>
          </p:cNvSpPr>
          <p:nvPr>
            <p:ph type="body" sz="quarter" idx="12" hasCustomPrompt="1"/>
          </p:nvPr>
        </p:nvSpPr>
        <p:spPr>
          <a:xfrm>
            <a:off x="812801" y="5719371"/>
            <a:ext cx="11379206" cy="682823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1" y="4806064"/>
            <a:ext cx="113792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25479319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Label - Yellow">
    <p:spTree>
      <p:nvGrpSpPr>
        <p:cNvPr id="1" name=""/>
        <p:cNvGrpSpPr/>
        <p:nvPr/>
      </p:nvGrpSpPr>
      <p:grpSpPr>
        <a:xfrm>
          <a:off x="0" y="0"/>
          <a:ext cx="0" cy="0"/>
          <a:chOff x="0" y="0"/>
          <a:chExt cx="0" cy="0"/>
        </a:xfrm>
      </p:grpSpPr>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8" name="Text Placeholder 7"/>
          <p:cNvSpPr>
            <a:spLocks noGrp="1"/>
          </p:cNvSpPr>
          <p:nvPr>
            <p:ph type="body" sz="quarter" idx="10" hasCustomPrompt="1"/>
          </p:nvPr>
        </p:nvSpPr>
        <p:spPr>
          <a:xfrm>
            <a:off x="0" y="5"/>
            <a:ext cx="6705600" cy="1524392"/>
          </a:xfrm>
          <a:solidFill>
            <a:schemeClr val="accent6"/>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6">
                <a:solidFill>
                  <a:schemeClr val="bg1"/>
                </a:solidFill>
              </a:rPr>
              <a:t>Label Here</a:t>
            </a:r>
          </a:p>
        </p:txBody>
      </p:sp>
      <p:sp>
        <p:nvSpPr>
          <p:cNvPr id="10" name="Text Placeholder 7"/>
          <p:cNvSpPr>
            <a:spLocks noGrp="1"/>
          </p:cNvSpPr>
          <p:nvPr>
            <p:ph type="body" sz="quarter" idx="12" hasCustomPrompt="1"/>
          </p:nvPr>
        </p:nvSpPr>
        <p:spPr>
          <a:xfrm>
            <a:off x="812801" y="5719371"/>
            <a:ext cx="11379206" cy="682823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1" y="4806064"/>
            <a:ext cx="113792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19116122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Label - Pink">
    <p:spTree>
      <p:nvGrpSpPr>
        <p:cNvPr id="1" name=""/>
        <p:cNvGrpSpPr/>
        <p:nvPr/>
      </p:nvGrpSpPr>
      <p:grpSpPr>
        <a:xfrm>
          <a:off x="0" y="0"/>
          <a:ext cx="0" cy="0"/>
          <a:chOff x="0" y="0"/>
          <a:chExt cx="0" cy="0"/>
        </a:xfrm>
      </p:grpSpPr>
      <p:sp>
        <p:nvSpPr>
          <p:cNvPr id="3" name="Rectangle 2"/>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
        <p:nvSpPr>
          <p:cNvPr id="7" name="Picture Placeholder 2"/>
          <p:cNvSpPr>
            <a:spLocks noGrp="1"/>
          </p:cNvSpPr>
          <p:nvPr>
            <p:ph type="pic" idx="1" hasCustomPrompt="1"/>
          </p:nvPr>
        </p:nvSpPr>
        <p:spPr>
          <a:xfrm>
            <a:off x="13482923" y="1290921"/>
            <a:ext cx="10262514" cy="11256682"/>
          </a:xfrm>
          <a:prstGeom prst="rect">
            <a:avLst/>
          </a:prstGeom>
        </p:spPr>
        <p:txBody>
          <a:bodyPr/>
          <a:lstStyle>
            <a:lvl1pPr marL="0" indent="0" algn="ctr">
              <a:buNone/>
              <a:defRPr sz="3200">
                <a:latin typeface="Century Gothic"/>
                <a:cs typeface="Century Gothic"/>
              </a:defRPr>
            </a:lvl1pPr>
            <a:lvl2pPr marL="1219140" indent="0">
              <a:buNone/>
              <a:defRPr sz="7466"/>
            </a:lvl2pPr>
            <a:lvl3pPr marL="2438280" indent="0">
              <a:buNone/>
              <a:defRPr sz="6400"/>
            </a:lvl3pPr>
            <a:lvl4pPr marL="3657418" indent="0">
              <a:buNone/>
              <a:defRPr sz="5334"/>
            </a:lvl4pPr>
            <a:lvl5pPr marL="4876556" indent="0">
              <a:buNone/>
              <a:defRPr sz="5334"/>
            </a:lvl5pPr>
            <a:lvl6pPr marL="6095696" indent="0">
              <a:buNone/>
              <a:defRPr sz="5334"/>
            </a:lvl6pPr>
            <a:lvl7pPr marL="7314836" indent="0">
              <a:buNone/>
              <a:defRPr sz="5334"/>
            </a:lvl7pPr>
            <a:lvl8pPr marL="8533974" indent="0">
              <a:buNone/>
              <a:defRPr sz="5334"/>
            </a:lvl8pPr>
            <a:lvl9pPr marL="9753114" indent="0">
              <a:buNone/>
              <a:defRPr sz="5334"/>
            </a:lvl9pPr>
          </a:lstStyle>
          <a:p>
            <a:r>
              <a:rPr lang="en-US"/>
              <a:t>Click icon to add graphic</a:t>
            </a:r>
          </a:p>
        </p:txBody>
      </p:sp>
      <p:sp>
        <p:nvSpPr>
          <p:cNvPr id="8" name="Text Placeholder 7"/>
          <p:cNvSpPr>
            <a:spLocks noGrp="1"/>
          </p:cNvSpPr>
          <p:nvPr>
            <p:ph type="body" sz="quarter" idx="10" hasCustomPrompt="1"/>
          </p:nvPr>
        </p:nvSpPr>
        <p:spPr>
          <a:xfrm>
            <a:off x="0" y="5"/>
            <a:ext cx="6705600" cy="1524392"/>
          </a:xfrm>
          <a:solidFill>
            <a:schemeClr val="accent5"/>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6">
                <a:solidFill>
                  <a:schemeClr val="bg1"/>
                </a:solidFill>
              </a:rPr>
              <a:t>Label Here</a:t>
            </a:r>
          </a:p>
        </p:txBody>
      </p:sp>
      <p:sp>
        <p:nvSpPr>
          <p:cNvPr id="10" name="Text Placeholder 7"/>
          <p:cNvSpPr>
            <a:spLocks noGrp="1"/>
          </p:cNvSpPr>
          <p:nvPr>
            <p:ph type="body" sz="quarter" idx="12"/>
          </p:nvPr>
        </p:nvSpPr>
        <p:spPr>
          <a:xfrm>
            <a:off x="812801" y="5719371"/>
            <a:ext cx="11379206" cy="6828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1" y="4806064"/>
            <a:ext cx="11379206"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24752964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22338" r="25"/>
          <a:stretch/>
        </p:blipFill>
        <p:spPr>
          <a:xfrm rot="10800000">
            <a:off x="15059383" y="0"/>
            <a:ext cx="9296394"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rot="5400000">
            <a:off x="17657437" y="-1604635"/>
            <a:ext cx="5776690" cy="8985958"/>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sp>
        <p:nvSpPr>
          <p:cNvPr id="2" name="Title 1"/>
          <p:cNvSpPr>
            <a:spLocks noGrp="1"/>
          </p:cNvSpPr>
          <p:nvPr>
            <p:ph type="ctrTitle" hasCustomPrompt="1"/>
          </p:nvPr>
        </p:nvSpPr>
        <p:spPr>
          <a:xfrm>
            <a:off x="3048000" y="7307397"/>
            <a:ext cx="18288000" cy="2308324"/>
          </a:xfrm>
        </p:spPr>
        <p:txBody>
          <a:bodyPr anchor="b">
            <a:spAutoFit/>
          </a:bodyPr>
          <a:lstStyle>
            <a:lvl1pPr algn="ctr">
              <a:defRPr sz="16000" b="0" i="0" cap="all" baseline="0">
                <a:solidFill>
                  <a:schemeClr val="accent1"/>
                </a:solidFill>
                <a:latin typeface="+mj-lt"/>
              </a:defRPr>
            </a:lvl1pPr>
          </a:lstStyle>
          <a:p>
            <a:r>
              <a:rPr lang="en-US"/>
              <a:t>Thank you</a:t>
            </a:r>
          </a:p>
        </p:txBody>
      </p:sp>
      <p:pic>
        <p:nvPicPr>
          <p:cNvPr id="11" name="Picture 10" descr="Untitled-5.png">
            <a:extLst>
              <a:ext uri="{FF2B5EF4-FFF2-40B4-BE49-F238E27FC236}">
                <a16:creationId xmlns:a16="http://schemas.microsoft.com/office/drawing/2014/main" id="{957F6C49-C075-954F-9402-BBBEC6B2713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39038" y="1116070"/>
            <a:ext cx="11117224" cy="1377056"/>
          </a:xfrm>
          <a:prstGeom prst="rect">
            <a:avLst/>
          </a:prstGeom>
        </p:spPr>
      </p:pic>
      <p:pic>
        <p:nvPicPr>
          <p:cNvPr id="4" name="Picture 3">
            <a:extLst>
              <a:ext uri="{FF2B5EF4-FFF2-40B4-BE49-F238E27FC236}">
                <a16:creationId xmlns:a16="http://schemas.microsoft.com/office/drawing/2014/main" id="{EDCBAE28-309B-0146-9D13-F26924467ABB}"/>
              </a:ext>
            </a:extLst>
          </p:cNvPr>
          <p:cNvPicPr>
            <a:picLocks noChangeAspect="1"/>
          </p:cNvPicPr>
          <p:nvPr userDrawn="1"/>
        </p:nvPicPr>
        <p:blipFill>
          <a:blip r:embed="rId4"/>
          <a:stretch>
            <a:fillRect/>
          </a:stretch>
        </p:blipFill>
        <p:spPr>
          <a:xfrm>
            <a:off x="6930197" y="1473793"/>
            <a:ext cx="10523618" cy="3786474"/>
          </a:xfrm>
          <a:prstGeom prst="rect">
            <a:avLst/>
          </a:prstGeom>
        </p:spPr>
      </p:pic>
    </p:spTree>
    <p:extLst>
      <p:ext uri="{BB962C8B-B14F-4D97-AF65-F5344CB8AC3E}">
        <p14:creationId xmlns:p14="http://schemas.microsoft.com/office/powerpoint/2010/main" val="261093449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_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22338" r="25"/>
          <a:stretch/>
        </p:blipFill>
        <p:spPr>
          <a:xfrm rot="10800000">
            <a:off x="15059383" y="0"/>
            <a:ext cx="9296394"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rot="5400000">
            <a:off x="15241613" y="811196"/>
            <a:ext cx="5776690" cy="4154312"/>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pic>
        <p:nvPicPr>
          <p:cNvPr id="11" name="Picture 10" descr="Untitled-5.png">
            <a:extLst>
              <a:ext uri="{FF2B5EF4-FFF2-40B4-BE49-F238E27FC236}">
                <a16:creationId xmlns:a16="http://schemas.microsoft.com/office/drawing/2014/main" id="{957F6C49-C075-954F-9402-BBBEC6B2713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39038" y="1116070"/>
            <a:ext cx="11117224" cy="1377056"/>
          </a:xfrm>
          <a:prstGeom prst="rect">
            <a:avLst/>
          </a:prstGeom>
        </p:spPr>
      </p:pic>
      <p:sp>
        <p:nvSpPr>
          <p:cNvPr id="8" name="Content Placeholder 2">
            <a:extLst>
              <a:ext uri="{FF2B5EF4-FFF2-40B4-BE49-F238E27FC236}">
                <a16:creationId xmlns:a16="http://schemas.microsoft.com/office/drawing/2014/main" id="{7CB878C1-C3C2-174A-A87B-9DBAB5603AA9}"/>
              </a:ext>
            </a:extLst>
          </p:cNvPr>
          <p:cNvSpPr>
            <a:spLocks noGrp="1"/>
          </p:cNvSpPr>
          <p:nvPr>
            <p:ph idx="1" hasCustomPrompt="1"/>
          </p:nvPr>
        </p:nvSpPr>
        <p:spPr>
          <a:xfrm>
            <a:off x="857313" y="3012447"/>
            <a:ext cx="16341570" cy="1045950"/>
          </a:xfrm>
          <a:prstGeom prst="rect">
            <a:avLst/>
          </a:prstGeom>
        </p:spPr>
        <p:txBody>
          <a:bodyPr/>
          <a:lstStyle>
            <a:lvl1pPr marL="0" marR="0" indent="0" algn="l" defTabSz="1219140" rtl="0" eaLnBrk="1" fontAlgn="auto" latinLnBrk="0" hangingPunct="1">
              <a:lnSpc>
                <a:spcPct val="130000"/>
              </a:lnSpc>
              <a:spcBef>
                <a:spcPct val="20000"/>
              </a:spcBef>
              <a:spcAft>
                <a:spcPts val="0"/>
              </a:spcAft>
              <a:buClrTx/>
              <a:buSzTx/>
              <a:buFont typeface="Arial"/>
              <a:buNone/>
              <a:tabLst/>
              <a:defRPr sz="8534"/>
            </a:lvl1pPr>
            <a:lvl2pPr>
              <a:defRPr sz="7466"/>
            </a:lvl2pPr>
            <a:lvl3pPr>
              <a:defRPr sz="6400"/>
            </a:lvl3pPr>
            <a:lvl4pPr>
              <a:defRPr sz="5334"/>
            </a:lvl4pPr>
            <a:lvl5pPr>
              <a:defRPr sz="5334"/>
            </a:lvl5pPr>
            <a:lvl6pPr>
              <a:defRPr sz="5334"/>
            </a:lvl6pPr>
            <a:lvl7pPr>
              <a:defRPr sz="5334"/>
            </a:lvl7pPr>
            <a:lvl8pPr>
              <a:defRPr sz="5334"/>
            </a:lvl8pPr>
            <a:lvl9pPr>
              <a:defRPr sz="5334"/>
            </a:lvl9pPr>
          </a:lstStyle>
          <a:p>
            <a:pPr>
              <a:lnSpc>
                <a:spcPct val="130000"/>
              </a:lnSpc>
            </a:pPr>
            <a:r>
              <a:rPr lang="en-US" sz="3734" b="1" i="0">
                <a:solidFill>
                  <a:schemeClr val="tx1">
                    <a:lumMod val="50000"/>
                    <a:lumOff val="50000"/>
                  </a:schemeClr>
                </a:solidFill>
                <a:latin typeface="Century Gothic"/>
                <a:cs typeface="Century Gothic"/>
              </a:rPr>
              <a:t>Divider/ sectional/ questions/ appendix slide:</a:t>
            </a:r>
            <a:endParaRPr lang="en-US" sz="3734" b="1" i="0">
              <a:latin typeface="Century Gothic"/>
              <a:cs typeface="Century Gothic"/>
            </a:endParaRPr>
          </a:p>
        </p:txBody>
      </p:sp>
    </p:spTree>
    <p:extLst>
      <p:ext uri="{BB962C8B-B14F-4D97-AF65-F5344CB8AC3E}">
        <p14:creationId xmlns:p14="http://schemas.microsoft.com/office/powerpoint/2010/main" val="413511760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12" name="Triangle 11">
            <a:extLst>
              <a:ext uri="{FF2B5EF4-FFF2-40B4-BE49-F238E27FC236}">
                <a16:creationId xmlns:a16="http://schemas.microsoft.com/office/drawing/2014/main" id="{8B6A7D8F-3585-FB41-9A9D-85CC5218EBE7}"/>
              </a:ext>
            </a:extLst>
          </p:cNvPr>
          <p:cNvSpPr/>
          <p:nvPr userDrawn="1"/>
        </p:nvSpPr>
        <p:spPr>
          <a:xfrm flipV="1">
            <a:off x="15578670" y="0"/>
            <a:ext cx="3770488" cy="13716000"/>
          </a:xfrm>
          <a:prstGeom prst="triangle">
            <a:avLst>
              <a:gd name="adj" fmla="val 54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sp>
        <p:nvSpPr>
          <p:cNvPr id="8" name="Content Placeholder 2"/>
          <p:cNvSpPr>
            <a:spLocks noGrp="1"/>
          </p:cNvSpPr>
          <p:nvPr>
            <p:ph idx="1" hasCustomPrompt="1"/>
          </p:nvPr>
        </p:nvSpPr>
        <p:spPr>
          <a:xfrm>
            <a:off x="857313" y="3012447"/>
            <a:ext cx="16341570" cy="1045950"/>
          </a:xfrm>
          <a:prstGeom prst="rect">
            <a:avLst/>
          </a:prstGeom>
        </p:spPr>
        <p:txBody>
          <a:bodyPr/>
          <a:lstStyle>
            <a:lvl1pPr marL="0" marR="0" indent="0" algn="l" defTabSz="1219140" rtl="0" eaLnBrk="1" fontAlgn="auto" latinLnBrk="0" hangingPunct="1">
              <a:lnSpc>
                <a:spcPct val="130000"/>
              </a:lnSpc>
              <a:spcBef>
                <a:spcPct val="20000"/>
              </a:spcBef>
              <a:spcAft>
                <a:spcPts val="0"/>
              </a:spcAft>
              <a:buClrTx/>
              <a:buSzTx/>
              <a:buFont typeface="Arial"/>
              <a:buNone/>
              <a:tabLst/>
              <a:defRPr sz="8534"/>
            </a:lvl1pPr>
            <a:lvl2pPr>
              <a:defRPr sz="7466"/>
            </a:lvl2pPr>
            <a:lvl3pPr>
              <a:defRPr sz="6400"/>
            </a:lvl3pPr>
            <a:lvl4pPr>
              <a:defRPr sz="5334"/>
            </a:lvl4pPr>
            <a:lvl5pPr>
              <a:defRPr sz="5334"/>
            </a:lvl5pPr>
            <a:lvl6pPr>
              <a:defRPr sz="5334"/>
            </a:lvl6pPr>
            <a:lvl7pPr>
              <a:defRPr sz="5334"/>
            </a:lvl7pPr>
            <a:lvl8pPr>
              <a:defRPr sz="5334"/>
            </a:lvl8pPr>
            <a:lvl9pPr>
              <a:defRPr sz="5334"/>
            </a:lvl9pPr>
          </a:lstStyle>
          <a:p>
            <a:pPr>
              <a:lnSpc>
                <a:spcPct val="130000"/>
              </a:lnSpc>
            </a:pPr>
            <a:r>
              <a:rPr lang="en-US" sz="3734" b="1" i="0">
                <a:solidFill>
                  <a:schemeClr val="tx1">
                    <a:lumMod val="50000"/>
                    <a:lumOff val="50000"/>
                  </a:schemeClr>
                </a:solidFill>
                <a:latin typeface="Century Gothic"/>
                <a:cs typeface="Century Gothic"/>
              </a:rPr>
              <a:t>Divider/ sectional/ questions/ appendix slide:</a:t>
            </a:r>
            <a:endParaRPr lang="en-US" sz="3734" b="1" i="0">
              <a:latin typeface="Century Gothic"/>
              <a:cs typeface="Century Gothic"/>
            </a:endParaRPr>
          </a:p>
        </p:txBody>
      </p:sp>
      <p:sp>
        <p:nvSpPr>
          <p:cNvPr id="10" name="Rectangle 9">
            <a:extLst>
              <a:ext uri="{FF2B5EF4-FFF2-40B4-BE49-F238E27FC236}">
                <a16:creationId xmlns:a16="http://schemas.microsoft.com/office/drawing/2014/main" id="{37FAD206-3356-4145-974A-72C8F12046DD}"/>
              </a:ext>
            </a:extLst>
          </p:cNvPr>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solidFill>
                  <a:schemeClr val="bg1"/>
                </a:solidFill>
                <a:latin typeface="Century Gothic" charset="0"/>
              </a:rPr>
              <a:pPr/>
              <a:t>‹#›</a:t>
            </a:fld>
            <a:endParaRPr lang="en-US" sz="2134" baseline="0">
              <a:solidFill>
                <a:schemeClr val="bg1"/>
              </a:solidFill>
              <a:latin typeface="Century Gothic" charset="0"/>
            </a:endParaRPr>
          </a:p>
        </p:txBody>
      </p:sp>
      <p:pic>
        <p:nvPicPr>
          <p:cNvPr id="2" name="Picture 1">
            <a:extLst>
              <a:ext uri="{FF2B5EF4-FFF2-40B4-BE49-F238E27FC236}">
                <a16:creationId xmlns:a16="http://schemas.microsoft.com/office/drawing/2014/main" id="{858E873D-FF42-214F-BC3F-96A0A37648F3}"/>
              </a:ext>
            </a:extLst>
          </p:cNvPr>
          <p:cNvPicPr>
            <a:picLocks noChangeAspect="1"/>
          </p:cNvPicPr>
          <p:nvPr userDrawn="1"/>
        </p:nvPicPr>
        <p:blipFill rotWithShape="1">
          <a:blip r:embed="rId2"/>
          <a:srcRect/>
          <a:stretch/>
        </p:blipFill>
        <p:spPr>
          <a:xfrm>
            <a:off x="12192000" y="9706512"/>
            <a:ext cx="12192000" cy="4009488"/>
          </a:xfrm>
          <a:prstGeom prst="rect">
            <a:avLst/>
          </a:prstGeom>
        </p:spPr>
      </p:pic>
      <p:sp>
        <p:nvSpPr>
          <p:cNvPr id="11" name="Rectangle 10">
            <a:extLst>
              <a:ext uri="{FF2B5EF4-FFF2-40B4-BE49-F238E27FC236}">
                <a16:creationId xmlns:a16="http://schemas.microsoft.com/office/drawing/2014/main" id="{82982B64-024E-4B4D-BDF9-9E5A44F3E3D5}"/>
              </a:ext>
            </a:extLst>
          </p:cNvPr>
          <p:cNvSpPr>
            <a:spLocks noChangeAspect="1"/>
          </p:cNvSpPr>
          <p:nvPr userDrawn="1"/>
        </p:nvSpPr>
        <p:spPr>
          <a:xfrm>
            <a:off x="22919569" y="12905843"/>
            <a:ext cx="825866" cy="574518"/>
          </a:xfrm>
          <a:prstGeom prst="rect">
            <a:avLst/>
          </a:prstGeom>
        </p:spPr>
        <p:txBody>
          <a:bodyPr wrap="none">
            <a:noAutofit/>
          </a:bodyPr>
          <a:lstStyle/>
          <a:p>
            <a:fld id="{8DECA712-D924-F74F-8532-B362D4FCB3AE}" type="slidenum">
              <a:rPr lang="en-US" sz="2134" baseline="0" smtClean="0">
                <a:solidFill>
                  <a:schemeClr val="bg1"/>
                </a:solidFill>
                <a:latin typeface="Century Gothic" charset="0"/>
              </a:rPr>
              <a:pPr/>
              <a:t>‹#›</a:t>
            </a:fld>
            <a:endParaRPr lang="en-US" sz="2134" baseline="0">
              <a:solidFill>
                <a:schemeClr val="bg1"/>
              </a:solidFill>
              <a:latin typeface="Century Gothic" charset="0"/>
            </a:endParaRPr>
          </a:p>
        </p:txBody>
      </p:sp>
    </p:spTree>
    <p:extLst>
      <p:ext uri="{BB962C8B-B14F-4D97-AF65-F5344CB8AC3E}">
        <p14:creationId xmlns:p14="http://schemas.microsoft.com/office/powerpoint/2010/main" val="26150065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676404" y="3653369"/>
            <a:ext cx="20003192" cy="86994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rot="5400000">
            <a:off x="17976853" y="7622122"/>
            <a:ext cx="8699502"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22209371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4" y="732373"/>
            <a:ext cx="5257800" cy="116204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76404" y="732373"/>
            <a:ext cx="14357928" cy="116204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rot="5400000">
            <a:off x="10852153" y="6161622"/>
            <a:ext cx="11620502" cy="762000"/>
          </a:xfrm>
        </p:spPr>
        <p:txBody>
          <a:bodyPr>
            <a:noAutofit/>
          </a:bodyPr>
          <a:lstStyle>
            <a:lvl1pPr marL="0" indent="0">
              <a:buNone/>
              <a:defRPr sz="3200" b="1" i="0" baseline="0"/>
            </a:lvl1pPr>
            <a:lvl2pPr marL="1219140" indent="0">
              <a:buNone/>
              <a:defRPr sz="3734"/>
            </a:lvl2pPr>
            <a:lvl3pPr marL="2438280" indent="0">
              <a:buNone/>
              <a:defRPr sz="3200"/>
            </a:lvl3pPr>
            <a:lvl4pPr marL="3657418" indent="0">
              <a:buNone/>
              <a:defRPr sz="2666"/>
            </a:lvl4pPr>
            <a:lvl5pPr marL="4876556" indent="0">
              <a:buNone/>
              <a:defRPr sz="2666"/>
            </a:lvl5pPr>
            <a:lvl6pPr marL="6095696" indent="0">
              <a:buNone/>
              <a:defRPr sz="2666"/>
            </a:lvl6pPr>
            <a:lvl7pPr marL="7314836" indent="0">
              <a:buNone/>
              <a:defRPr sz="2666"/>
            </a:lvl7pPr>
            <a:lvl8pPr marL="8533974" indent="0">
              <a:buNone/>
              <a:defRPr sz="2666"/>
            </a:lvl8pPr>
            <a:lvl9pPr marL="9753114" indent="0">
              <a:buNone/>
              <a:defRPr sz="2666"/>
            </a:lvl9pPr>
          </a:lstStyle>
          <a:p>
            <a:pPr lvl="0"/>
            <a:r>
              <a:rPr lang="en-US"/>
              <a:t>Click to edit Master text styles</a:t>
            </a:r>
          </a:p>
        </p:txBody>
      </p:sp>
    </p:spTree>
    <p:extLst>
      <p:ext uri="{BB962C8B-B14F-4D97-AF65-F5344CB8AC3E}">
        <p14:creationId xmlns:p14="http://schemas.microsoft.com/office/powerpoint/2010/main" val="20709899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EAEFDE0-2AC3-D14A-BD73-80F5EDF083D5}"/>
              </a:ext>
            </a:extLst>
          </p:cNvPr>
          <p:cNvSpPr>
            <a:spLocks noGrp="1" noChangeArrowheads="1"/>
          </p:cNvSpPr>
          <p:nvPr>
            <p:ph type="sldNum" idx="10"/>
          </p:nvPr>
        </p:nvSpPr>
        <p:spPr>
          <a:ln/>
        </p:spPr>
        <p:txBody>
          <a:bodyPr/>
          <a:lstStyle>
            <a:lvl1pPr>
              <a:defRPr b="0" i="0">
                <a:latin typeface="Lato Light" panose="020F0502020204030203" pitchFamily="34" charset="0"/>
              </a:defRPr>
            </a:lvl1pPr>
          </a:lstStyle>
          <a:p>
            <a:pPr>
              <a:defRPr/>
            </a:pPr>
            <a:fld id="{E5D247A9-FD9F-8C46-AF5C-2262DE29FBE5}" type="slidenum">
              <a:rPr lang="en-US" altLang="en-US" smtClean="0"/>
              <a:pPr>
                <a:defRPr/>
              </a:pPr>
              <a:t>‹#›</a:t>
            </a:fld>
            <a:endParaRPr lang="en-US" altLang="en-US"/>
          </a:p>
        </p:txBody>
      </p:sp>
    </p:spTree>
    <p:extLst>
      <p:ext uri="{BB962C8B-B14F-4D97-AF65-F5344CB8AC3E}">
        <p14:creationId xmlns:p14="http://schemas.microsoft.com/office/powerpoint/2010/main" val="15477110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Text Placeholder 2"/>
          <p:cNvSpPr>
            <a:spLocks noGrp="1"/>
          </p:cNvSpPr>
          <p:nvPr>
            <p:ph idx="1" hasCustomPrompt="1"/>
          </p:nvPr>
        </p:nvSpPr>
        <p:spPr>
          <a:xfrm>
            <a:off x="1219200" y="4180723"/>
            <a:ext cx="21945600" cy="8496486"/>
          </a:xfrm>
          <a:prstGeom prst="rect">
            <a:avLst/>
          </a:prstGeom>
        </p:spPr>
        <p:txBody>
          <a:bodyPr vert="horz" lIns="91440" tIns="45720" rIns="91440" bIns="45720" rtlCol="0">
            <a:normAutofit/>
          </a:bodyPr>
          <a:lstStyle>
            <a:lvl1pPr>
              <a:defRPr sz="3200" baseline="0">
                <a:solidFill>
                  <a:schemeClr val="tx2"/>
                </a:solidFill>
                <a:latin typeface="Helvetica Neue"/>
                <a:cs typeface="Helvetica Neue"/>
              </a:defRPr>
            </a:lvl1pPr>
          </a:lstStyle>
          <a:p>
            <a:pPr lvl="0"/>
            <a:r>
              <a:rPr lang="en-US"/>
              <a:t>Click to edit master text style</a:t>
            </a:r>
          </a:p>
        </p:txBody>
      </p:sp>
      <p:sp>
        <p:nvSpPr>
          <p:cNvPr id="6" name="Title Placeholder 3"/>
          <p:cNvSpPr>
            <a:spLocks noGrp="1"/>
          </p:cNvSpPr>
          <p:nvPr>
            <p:ph type="title"/>
          </p:nvPr>
        </p:nvSpPr>
        <p:spPr>
          <a:xfrm>
            <a:off x="1219200" y="1334334"/>
            <a:ext cx="21945600" cy="2286000"/>
          </a:xfrm>
          <a:prstGeom prst="rect">
            <a:avLst/>
          </a:prstGeom>
        </p:spPr>
        <p:txBody>
          <a:bodyPr vert="horz" lIns="91440" tIns="45720" rIns="91440" bIns="45720" rtlCol="0" anchor="t">
            <a:normAutofit/>
          </a:bodyPr>
          <a:lstStyle>
            <a:lvl1pPr>
              <a:defRPr lang="en-US" sz="8534" dirty="0"/>
            </a:lvl1pPr>
          </a:lstStyle>
          <a:p>
            <a:pPr lvl="0"/>
            <a:r>
              <a:rPr lang="en-US"/>
              <a:t>Click to edit Master title style</a:t>
            </a:r>
          </a:p>
        </p:txBody>
      </p:sp>
    </p:spTree>
    <p:extLst>
      <p:ext uri="{BB962C8B-B14F-4D97-AF65-F5344CB8AC3E}">
        <p14:creationId xmlns:p14="http://schemas.microsoft.com/office/powerpoint/2010/main" val="2542010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Product Page">
    <p:spTree>
      <p:nvGrpSpPr>
        <p:cNvPr id="1" name=""/>
        <p:cNvGrpSpPr/>
        <p:nvPr/>
      </p:nvGrpSpPr>
      <p:grpSpPr>
        <a:xfrm>
          <a:off x="0" y="0"/>
          <a:ext cx="0" cy="0"/>
          <a:chOff x="0" y="0"/>
          <a:chExt cx="0" cy="0"/>
        </a:xfrm>
      </p:grpSpPr>
      <p:sp>
        <p:nvSpPr>
          <p:cNvPr id="148" name="Page Heading"/>
          <p:cNvSpPr txBox="1">
            <a:spLocks noGrp="1"/>
          </p:cNvSpPr>
          <p:nvPr>
            <p:ph type="title" hasCustomPrompt="1"/>
          </p:nvPr>
        </p:nvSpPr>
        <p:spPr>
          <a:xfrm>
            <a:off x="492323" y="3904617"/>
            <a:ext cx="6716540" cy="2711621"/>
          </a:xfrm>
          <a:prstGeom prst="rect">
            <a:avLst/>
          </a:prstGeom>
        </p:spPr>
        <p:txBody>
          <a:bodyPr/>
          <a:lstStyle/>
          <a:p>
            <a:r>
              <a:t>Page Heading</a:t>
            </a:r>
          </a:p>
        </p:txBody>
      </p:sp>
      <p:sp>
        <p:nvSpPr>
          <p:cNvPr id="149" name="Lorem ipsum dolor sit amet, consectetur adipiscing elit, sed do eiusmod tempor incididunt ut labore et dolore magna aliqua. Ut enim ad minim veniam, quis nostrud exercitation ullamco laboris nisi ut aliquip ex ea commodo consequat. Lorem ipsum dolor sit "/>
          <p:cNvSpPr txBox="1">
            <a:spLocks noGrp="1"/>
          </p:cNvSpPr>
          <p:nvPr>
            <p:ph type="body" sz="quarter" idx="22"/>
          </p:nvPr>
        </p:nvSpPr>
        <p:spPr>
          <a:xfrm>
            <a:off x="492323" y="7098738"/>
            <a:ext cx="5487840" cy="4051301"/>
          </a:xfrm>
          <a:prstGeom prst="rect">
            <a:avLst/>
          </a:prstGeom>
        </p:spPr>
        <p:txBody>
          <a:bodyPr lIns="0" tIns="0" rIns="0" bIns="0">
            <a:spAutoFit/>
          </a:bodyPr>
          <a:lstStyle/>
          <a:p>
            <a:r>
              <a:t>Lorem ipsum dolor sit amet, consectetur adipiscing elit, sed do eiusmod tempor incididunt ut labore et dolore magna aliqua. Ut enim ad minim veniam, quis nostrud exercitation ullamco laboris nisi ut aliquip ex ea commodo consequat. Lorem ipsum dolor sit amet, consectetur adipiscing elit, sed do eiusmod tempor incididunt ut labore et dolore magna aliqua.</a:t>
            </a:r>
          </a:p>
        </p:txBody>
      </p:sp>
      <p:sp>
        <p:nvSpPr>
          <p:cNvPr id="150" name="Presentation Title"/>
          <p:cNvSpPr txBox="1">
            <a:spLocks noGrp="1"/>
          </p:cNvSpPr>
          <p:nvPr>
            <p:ph type="body" sz="quarter" idx="23" hasCustomPrompt="1"/>
          </p:nvPr>
        </p:nvSpPr>
        <p:spPr>
          <a:xfrm>
            <a:off x="3482776" y="194257"/>
            <a:ext cx="5487840" cy="246221"/>
          </a:xfrm>
          <a:prstGeom prst="rect">
            <a:avLst/>
          </a:prstGeom>
        </p:spPr>
        <p:txBody>
          <a:bodyPr lIns="0" tIns="0" rIns="0" bIns="0">
            <a:spAutoFit/>
          </a:bodyPr>
          <a:lstStyle>
            <a:lvl1pPr>
              <a:defRPr sz="1600"/>
            </a:lvl1pPr>
          </a:lstStyle>
          <a:p>
            <a:r>
              <a:t>Presentation Title</a:t>
            </a:r>
          </a:p>
        </p:txBody>
      </p:sp>
      <p:sp>
        <p:nvSpPr>
          <p:cNvPr id="151" name="Section Title"/>
          <p:cNvSpPr txBox="1">
            <a:spLocks noGrp="1"/>
          </p:cNvSpPr>
          <p:nvPr>
            <p:ph type="body" sz="quarter" idx="24" hasCustomPrompt="1"/>
          </p:nvPr>
        </p:nvSpPr>
        <p:spPr>
          <a:xfrm>
            <a:off x="3470076" y="13239167"/>
            <a:ext cx="5487840" cy="266701"/>
          </a:xfrm>
          <a:prstGeom prst="rect">
            <a:avLst/>
          </a:prstGeom>
        </p:spPr>
        <p:txBody>
          <a:bodyPr lIns="0" tIns="0" rIns="0" bIns="0">
            <a:spAutoFit/>
          </a:bodyPr>
          <a:lstStyle>
            <a:lvl1pPr>
              <a:defRPr sz="1800"/>
            </a:lvl1pPr>
          </a:lstStyle>
          <a:p>
            <a:r>
              <a:t>Section Title</a:t>
            </a:r>
          </a:p>
        </p:txBody>
      </p:sp>
      <p:sp>
        <p:nvSpPr>
          <p:cNvPr id="152" name="Slide Number"/>
          <p:cNvSpPr txBox="1">
            <a:spLocks noGrp="1"/>
          </p:cNvSpPr>
          <p:nvPr>
            <p:ph type="sldNum" sz="quarter" idx="2"/>
          </p:nvPr>
        </p:nvSpPr>
        <p:spPr>
          <a:xfrm>
            <a:off x="492323" y="13239167"/>
            <a:ext cx="237186" cy="279401"/>
          </a:xfrm>
          <a:prstGeom prst="rect">
            <a:avLst/>
          </a:prstGeom>
        </p:spPr>
        <p:txBody>
          <a:bodyPr/>
          <a:lstStyle/>
          <a:p>
            <a:fld id="{86CB4B4D-7CA3-9044-876B-883B54F8677D}" type="slidenum">
              <a:t>‹#›</a:t>
            </a:fld>
            <a:endParaRPr/>
          </a:p>
        </p:txBody>
      </p:sp>
      <p:pic>
        <p:nvPicPr>
          <p:cNvPr id="153"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
        <p:nvSpPr>
          <p:cNvPr id="3" name="Rectangle 2">
            <a:extLst>
              <a:ext uri="{FF2B5EF4-FFF2-40B4-BE49-F238E27FC236}">
                <a16:creationId xmlns:a16="http://schemas.microsoft.com/office/drawing/2014/main" id="{FDDFEB7E-8E37-67D2-5B3C-DC8D7AED6CE9}"/>
              </a:ext>
            </a:extLst>
          </p:cNvPr>
          <p:cNvSpPr/>
          <p:nvPr userDrawn="1"/>
        </p:nvSpPr>
        <p:spPr>
          <a:xfrm>
            <a:off x="8923303" y="0"/>
            <a:ext cx="15460697" cy="13716000"/>
          </a:xfrm>
          <a:prstGeom prst="rect">
            <a:avLst/>
          </a:prstGeom>
          <a:solidFill>
            <a:srgbClr val="3D3C3C"/>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GB"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Tree>
    <p:extLst>
      <p:ext uri="{BB962C8B-B14F-4D97-AF65-F5344CB8AC3E}">
        <p14:creationId xmlns:p14="http://schemas.microsoft.com/office/powerpoint/2010/main" val="2329235048"/>
      </p:ext>
    </p:extLst>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10268" r="48422"/>
          <a:stretch/>
        </p:blipFill>
        <p:spPr>
          <a:xfrm flipH="1">
            <a:off x="-8" y="0"/>
            <a:ext cx="7405520"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a:off x="1" y="3609196"/>
            <a:ext cx="8760179" cy="10106808"/>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00"/>
          </a:p>
        </p:txBody>
      </p:sp>
      <p:sp>
        <p:nvSpPr>
          <p:cNvPr id="2" name="Title 1"/>
          <p:cNvSpPr>
            <a:spLocks noGrp="1"/>
          </p:cNvSpPr>
          <p:nvPr>
            <p:ph type="ctrTitle" hasCustomPrompt="1"/>
          </p:nvPr>
        </p:nvSpPr>
        <p:spPr>
          <a:xfrm>
            <a:off x="3048000" y="7307393"/>
            <a:ext cx="18288000" cy="2308324"/>
          </a:xfrm>
        </p:spPr>
        <p:txBody>
          <a:bodyPr anchor="b">
            <a:spAutoFit/>
          </a:bodyPr>
          <a:lstStyle>
            <a:lvl1pPr algn="ctr">
              <a:defRPr sz="16000" b="0" i="0" cap="all" baseline="0">
                <a:solidFill>
                  <a:schemeClr val="accent1"/>
                </a:solidFill>
                <a:latin typeface="+mj-lt"/>
              </a:defRPr>
            </a:lvl1pPr>
          </a:lstStyle>
          <a:p>
            <a:r>
              <a:rPr lang="en-US"/>
              <a:t>Title here</a:t>
            </a:r>
          </a:p>
        </p:txBody>
      </p:sp>
      <p:sp>
        <p:nvSpPr>
          <p:cNvPr id="19" name="Text Placeholder 18"/>
          <p:cNvSpPr>
            <a:spLocks noGrp="1"/>
          </p:cNvSpPr>
          <p:nvPr>
            <p:ph type="body" sz="quarter" idx="11" hasCustomPrompt="1"/>
          </p:nvPr>
        </p:nvSpPr>
        <p:spPr>
          <a:xfrm>
            <a:off x="9736720" y="9769607"/>
            <a:ext cx="4921860" cy="849463"/>
          </a:xfrm>
          <a:prstGeom prst="rect">
            <a:avLst/>
          </a:prstGeom>
          <a:solidFill>
            <a:srgbClr val="8353A2"/>
          </a:solidFill>
        </p:spPr>
        <p:txBody>
          <a:bodyPr wrap="none" lIns="182880" tIns="91440" rIns="182880" bIns="91440" anchor="ctr">
            <a:spAutoFit/>
          </a:bodyPr>
          <a:lstStyle>
            <a:lvl1pPr marL="0" indent="0" algn="ctr">
              <a:buFontTx/>
              <a:buNone/>
              <a:defRPr sz="4800" b="0" i="0" cap="none" baseline="0">
                <a:solidFill>
                  <a:schemeClr val="bg1"/>
                </a:solidFill>
              </a:defRPr>
            </a:lvl1pPr>
          </a:lstStyle>
          <a:p>
            <a:r>
              <a:rPr lang="en-US"/>
              <a:t>Month XX, 2020</a:t>
            </a:r>
          </a:p>
        </p:txBody>
      </p:sp>
      <p:pic>
        <p:nvPicPr>
          <p:cNvPr id="16" name="Picture 15">
            <a:extLst>
              <a:ext uri="{FF2B5EF4-FFF2-40B4-BE49-F238E27FC236}">
                <a16:creationId xmlns:a16="http://schemas.microsoft.com/office/drawing/2014/main" id="{D64CE700-E085-5049-8AC5-52204CD8668F}"/>
              </a:ext>
            </a:extLst>
          </p:cNvPr>
          <p:cNvPicPr>
            <a:picLocks noChangeAspect="1"/>
          </p:cNvPicPr>
          <p:nvPr userDrawn="1"/>
        </p:nvPicPr>
        <p:blipFill>
          <a:blip r:embed="rId3"/>
          <a:stretch>
            <a:fillRect/>
          </a:stretch>
        </p:blipFill>
        <p:spPr>
          <a:xfrm>
            <a:off x="6930193" y="1473792"/>
            <a:ext cx="10523619" cy="3786475"/>
          </a:xfrm>
          <a:prstGeom prst="rect">
            <a:avLst/>
          </a:prstGeom>
        </p:spPr>
      </p:pic>
      <p:sp>
        <p:nvSpPr>
          <p:cNvPr id="8" name="Rectangle 7">
            <a:extLst>
              <a:ext uri="{FF2B5EF4-FFF2-40B4-BE49-F238E27FC236}">
                <a16:creationId xmlns:a16="http://schemas.microsoft.com/office/drawing/2014/main" id="{B6CC38AD-327C-12EC-A0AD-5552E0C1AD05}"/>
              </a:ext>
            </a:extLst>
          </p:cNvPr>
          <p:cNvSpPr/>
          <p:nvPr userDrawn="1"/>
        </p:nvSpPr>
        <p:spPr>
          <a:xfrm>
            <a:off x="857307" y="13028955"/>
            <a:ext cx="4745210" cy="297454"/>
          </a:xfrm>
          <a:prstGeom prst="rect">
            <a:avLst/>
          </a:prstGeom>
        </p:spPr>
        <p:txBody>
          <a:bodyPr wrap="none">
            <a:spAutoFit/>
          </a:bodyPr>
          <a:lstStyle/>
          <a:p>
            <a:pPr>
              <a:defRPr/>
            </a:pPr>
            <a:r>
              <a:rPr lang="en-US" sz="1333" b="0" i="1" u="none" strike="noStrike" kern="1200">
                <a:solidFill>
                  <a:schemeClr val="accent1"/>
                </a:solidFill>
                <a:effectLst/>
                <a:latin typeface="+mn-lt"/>
                <a:ea typeface="+mn-ea"/>
                <a:cs typeface="+mn-cs"/>
              </a:rPr>
              <a:t>Copyright 2023, NetBase Quid, Inc.  All Rights Reserved.</a:t>
            </a:r>
            <a:endParaRPr lang="en-US" sz="1333" b="0">
              <a:solidFill>
                <a:schemeClr val="accent1"/>
              </a:solidFill>
              <a:latin typeface="Century Gothic" panose="020B0502020202020204" pitchFamily="34" charset="0"/>
              <a:ea typeface="Verdana" panose="020B0604030504040204" pitchFamily="34" charset="0"/>
              <a:cs typeface="Verdana" panose="020B060403050404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mp; Content - 1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a:t>Click to edit Master title style</a:t>
            </a:r>
            <a:endParaRPr lang="en-US"/>
          </a:p>
        </p:txBody>
      </p:sp>
      <p:sp>
        <p:nvSpPr>
          <p:cNvPr id="3" name="Content Placeholder 2"/>
          <p:cNvSpPr>
            <a:spLocks noGrp="1"/>
          </p:cNvSpPr>
          <p:nvPr>
            <p:ph idx="1" hasCustomPrompt="1"/>
          </p:nvPr>
        </p:nvSpPr>
        <p:spPr>
          <a:xfrm>
            <a:off x="1676400" y="4686302"/>
            <a:ext cx="2103120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a:off x="1680635" y="3653368"/>
            <a:ext cx="2102696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extLst>
      <p:ext uri="{BB962C8B-B14F-4D97-AF65-F5344CB8AC3E}">
        <p14:creationId xmlns:p14="http://schemas.microsoft.com/office/powerpoint/2010/main" val="15847582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amp; Content - 2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a:t>Click to edit Master title style</a:t>
            </a:r>
            <a:endParaRPr lang="en-US"/>
          </a:p>
        </p:txBody>
      </p:sp>
      <p:sp>
        <p:nvSpPr>
          <p:cNvPr id="3" name="Content Placeholder 2"/>
          <p:cNvSpPr>
            <a:spLocks noGrp="1"/>
          </p:cNvSpPr>
          <p:nvPr>
            <p:ph idx="1" hasCustomPrompt="1"/>
          </p:nvPr>
        </p:nvSpPr>
        <p:spPr>
          <a:xfrm>
            <a:off x="1676400" y="4686302"/>
            <a:ext cx="10323483"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1680636" y="3653368"/>
            <a:ext cx="1032140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
        <p:nvSpPr>
          <p:cNvPr id="5" name="Content Placeholder 2"/>
          <p:cNvSpPr>
            <a:spLocks noGrp="1"/>
          </p:cNvSpPr>
          <p:nvPr>
            <p:ph idx="10" hasCustomPrompt="1"/>
          </p:nvPr>
        </p:nvSpPr>
        <p:spPr>
          <a:xfrm>
            <a:off x="12381960" y="4686302"/>
            <a:ext cx="10323483"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3"/>
          <p:cNvSpPr>
            <a:spLocks noGrp="1"/>
          </p:cNvSpPr>
          <p:nvPr>
            <p:ph type="body" sz="half" idx="11" hasCustomPrompt="1"/>
          </p:nvPr>
        </p:nvSpPr>
        <p:spPr>
          <a:xfrm>
            <a:off x="12386196" y="3653368"/>
            <a:ext cx="1032140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cxnSp>
        <p:nvCxnSpPr>
          <p:cNvPr id="8" name="Straight Connector 7"/>
          <p:cNvCxnSpPr/>
          <p:nvPr userDrawn="1"/>
        </p:nvCxnSpPr>
        <p:spPr>
          <a:xfrm>
            <a:off x="12206779" y="3653368"/>
            <a:ext cx="0" cy="86994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037336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mp; Content - 3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a:t>Click to edit Master title style</a:t>
            </a:r>
            <a:endParaRPr lang="en-US"/>
          </a:p>
        </p:txBody>
      </p:sp>
      <p:sp>
        <p:nvSpPr>
          <p:cNvPr id="3" name="Content Placeholder 2"/>
          <p:cNvSpPr>
            <a:spLocks noGrp="1"/>
          </p:cNvSpPr>
          <p:nvPr>
            <p:ph idx="1" hasCustomPrompt="1"/>
          </p:nvPr>
        </p:nvSpPr>
        <p:spPr>
          <a:xfrm>
            <a:off x="1676404" y="4686302"/>
            <a:ext cx="641948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1680636" y="3653368"/>
            <a:ext cx="6418189"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
        <p:nvSpPr>
          <p:cNvPr id="17" name="Content Placeholder 2"/>
          <p:cNvSpPr>
            <a:spLocks noGrp="1"/>
          </p:cNvSpPr>
          <p:nvPr>
            <p:ph idx="10" hasCustomPrompt="1"/>
          </p:nvPr>
        </p:nvSpPr>
        <p:spPr>
          <a:xfrm>
            <a:off x="8982263" y="4686302"/>
            <a:ext cx="641948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p:cNvSpPr>
            <a:spLocks noGrp="1"/>
          </p:cNvSpPr>
          <p:nvPr>
            <p:ph type="body" sz="half" idx="11" hasCustomPrompt="1"/>
          </p:nvPr>
        </p:nvSpPr>
        <p:spPr>
          <a:xfrm>
            <a:off x="8986495" y="3653368"/>
            <a:ext cx="6418189"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
        <p:nvSpPr>
          <p:cNvPr id="20" name="Content Placeholder 2"/>
          <p:cNvSpPr>
            <a:spLocks noGrp="1"/>
          </p:cNvSpPr>
          <p:nvPr>
            <p:ph idx="12" hasCustomPrompt="1"/>
          </p:nvPr>
        </p:nvSpPr>
        <p:spPr>
          <a:xfrm>
            <a:off x="16288121" y="4686302"/>
            <a:ext cx="641948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p:cNvSpPr>
            <a:spLocks noGrp="1"/>
          </p:cNvSpPr>
          <p:nvPr>
            <p:ph type="body" sz="half" idx="13" hasCustomPrompt="1"/>
          </p:nvPr>
        </p:nvSpPr>
        <p:spPr>
          <a:xfrm>
            <a:off x="16292354" y="3653368"/>
            <a:ext cx="6418189"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cxnSp>
        <p:nvCxnSpPr>
          <p:cNvPr id="29" name="Straight Connector 28"/>
          <p:cNvCxnSpPr/>
          <p:nvPr userDrawn="1"/>
        </p:nvCxnSpPr>
        <p:spPr>
          <a:xfrm>
            <a:off x="8556568" y="3653368"/>
            <a:ext cx="0" cy="8699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a:off x="15827432" y="3653368"/>
            <a:ext cx="0" cy="8699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43948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80635" y="732369"/>
            <a:ext cx="21031200" cy="2650067"/>
          </a:xfrm>
        </p:spPr>
        <p:txBody>
          <a:bodyPr>
            <a:noAutofit/>
          </a:bodyPr>
          <a:lstStyle/>
          <a:p>
            <a:r>
              <a:rPr lang="en-GB"/>
              <a:t>Click to edit Master title style</a:t>
            </a:r>
            <a:endParaRPr lang="en-US"/>
          </a:p>
        </p:txBody>
      </p:sp>
      <p:sp>
        <p:nvSpPr>
          <p:cNvPr id="3" name="Text Placeholder 2"/>
          <p:cNvSpPr>
            <a:spLocks noGrp="1"/>
          </p:cNvSpPr>
          <p:nvPr>
            <p:ph type="body" idx="1" hasCustomPrompt="1"/>
          </p:nvPr>
        </p:nvSpPr>
        <p:spPr>
          <a:xfrm>
            <a:off x="1680636" y="3361268"/>
            <a:ext cx="10316632" cy="852787"/>
          </a:xfrm>
        </p:spPr>
        <p:txBody>
          <a:bodyPr anchor="b">
            <a:noAutofit/>
          </a:bodyPr>
          <a:lstStyle>
            <a:lvl1pPr marL="0" indent="0">
              <a:buNone/>
              <a:defRPr sz="3200" b="1" baseline="0"/>
            </a:lvl1pPr>
            <a:lvl2pPr marL="1219215" indent="0">
              <a:buNone/>
              <a:defRPr sz="5333" b="1"/>
            </a:lvl2pPr>
            <a:lvl3pPr marL="2438430" indent="0">
              <a:buNone/>
              <a:defRPr sz="4800" b="1"/>
            </a:lvl3pPr>
            <a:lvl4pPr marL="3657646" indent="0">
              <a:buNone/>
              <a:defRPr sz="4267" b="1"/>
            </a:lvl4pPr>
            <a:lvl5pPr marL="4876861" indent="0">
              <a:buNone/>
              <a:defRPr sz="4267" b="1"/>
            </a:lvl5pPr>
            <a:lvl6pPr marL="6096076" indent="0">
              <a:buNone/>
              <a:defRPr sz="4267" b="1"/>
            </a:lvl6pPr>
            <a:lvl7pPr marL="7315291" indent="0">
              <a:buNone/>
              <a:defRPr sz="4267" b="1"/>
            </a:lvl7pPr>
            <a:lvl8pPr marL="8534507" indent="0">
              <a:buNone/>
              <a:defRPr sz="4267" b="1"/>
            </a:lvl8pPr>
            <a:lvl9pPr marL="9753722" indent="0">
              <a:buNone/>
              <a:defRPr sz="4267" b="1"/>
            </a:lvl9pPr>
          </a:lstStyle>
          <a:p>
            <a:pPr lvl="0"/>
            <a:r>
              <a:rPr lang="en-US"/>
              <a:t>Click to edit Master text styles</a:t>
            </a:r>
          </a:p>
        </p:txBody>
      </p:sp>
      <p:sp>
        <p:nvSpPr>
          <p:cNvPr id="4" name="Content Placeholder 3"/>
          <p:cNvSpPr>
            <a:spLocks noGrp="1"/>
          </p:cNvSpPr>
          <p:nvPr>
            <p:ph sz="half" idx="2" hasCustomPrompt="1"/>
          </p:nvPr>
        </p:nvSpPr>
        <p:spPr>
          <a:xfrm>
            <a:off x="1680636" y="4214054"/>
            <a:ext cx="10316632" cy="816421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12344400" y="3361268"/>
            <a:ext cx="10367435" cy="852787"/>
          </a:xfrm>
        </p:spPr>
        <p:txBody>
          <a:bodyPr anchor="b">
            <a:noAutofit/>
          </a:bodyPr>
          <a:lstStyle>
            <a:lvl1pPr marL="0" indent="0">
              <a:buNone/>
              <a:defRPr sz="3200" b="1" baseline="0"/>
            </a:lvl1pPr>
            <a:lvl2pPr marL="1219215" indent="0">
              <a:buNone/>
              <a:defRPr sz="5333" b="1"/>
            </a:lvl2pPr>
            <a:lvl3pPr marL="2438430" indent="0">
              <a:buNone/>
              <a:defRPr sz="4800" b="1"/>
            </a:lvl3pPr>
            <a:lvl4pPr marL="3657646" indent="0">
              <a:buNone/>
              <a:defRPr sz="4267" b="1"/>
            </a:lvl4pPr>
            <a:lvl5pPr marL="4876861" indent="0">
              <a:buNone/>
              <a:defRPr sz="4267" b="1"/>
            </a:lvl5pPr>
            <a:lvl6pPr marL="6096076" indent="0">
              <a:buNone/>
              <a:defRPr sz="4267" b="1"/>
            </a:lvl6pPr>
            <a:lvl7pPr marL="7315291" indent="0">
              <a:buNone/>
              <a:defRPr sz="4267" b="1"/>
            </a:lvl7pPr>
            <a:lvl8pPr marL="8534507" indent="0">
              <a:buNone/>
              <a:defRPr sz="4267" b="1"/>
            </a:lvl8pPr>
            <a:lvl9pPr marL="9753722" indent="0">
              <a:buNone/>
              <a:defRPr sz="4267" b="1"/>
            </a:lvl9pPr>
          </a:lstStyle>
          <a:p>
            <a:pPr lvl="0"/>
            <a:r>
              <a:rPr lang="en-US"/>
              <a:t>Click to edit Master text styles</a:t>
            </a:r>
          </a:p>
        </p:txBody>
      </p:sp>
      <p:sp>
        <p:nvSpPr>
          <p:cNvPr id="6" name="Content Placeholder 5"/>
          <p:cNvSpPr>
            <a:spLocks noGrp="1"/>
          </p:cNvSpPr>
          <p:nvPr>
            <p:ph sz="quarter" idx="4" hasCustomPrompt="1"/>
          </p:nvPr>
        </p:nvSpPr>
        <p:spPr>
          <a:xfrm>
            <a:off x="12344400" y="4214054"/>
            <a:ext cx="10367435" cy="816421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460449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0279904" y="914403"/>
            <a:ext cx="12344400" cy="10824635"/>
          </a:xfrm>
        </p:spPr>
        <p:txBody>
          <a:bodyPr>
            <a:noAutofit/>
          </a:bodyPr>
          <a:lstStyle>
            <a:lvl1pPr>
              <a:defRPr sz="2933" baseline="0"/>
            </a:lvl1pPr>
            <a:lvl2pPr>
              <a:defRPr sz="2933" baseline="0"/>
            </a:lvl2pPr>
            <a:lvl3pPr>
              <a:defRPr sz="2933" baseline="0"/>
            </a:lvl3pPr>
            <a:lvl4pPr>
              <a:defRPr sz="2933" baseline="0"/>
            </a:lvl4pPr>
            <a:lvl5pPr>
              <a:defRPr sz="2933" baseline="0"/>
            </a:lvl5pPr>
            <a:lvl6pPr>
              <a:defRPr sz="5333"/>
            </a:lvl6pPr>
            <a:lvl7pPr>
              <a:defRPr sz="5333"/>
            </a:lvl7pPr>
            <a:lvl8pPr>
              <a:defRPr sz="5333"/>
            </a:lvl8pPr>
            <a:lvl9pPr>
              <a:defRPr sz="5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title"/>
          </p:nvPr>
        </p:nvSpPr>
        <p:spPr>
          <a:xfrm>
            <a:off x="1680636" y="914400"/>
            <a:ext cx="7865533" cy="3200400"/>
          </a:xfrm>
        </p:spPr>
        <p:txBody>
          <a:bodyPr anchor="b">
            <a:noAutofit/>
          </a:bodyPr>
          <a:lstStyle>
            <a:lvl1pPr>
              <a:defRPr sz="7467" baseline="0"/>
            </a:lvl1pPr>
          </a:lstStyle>
          <a:p>
            <a:r>
              <a:rPr lang="en-GB"/>
              <a:t>Click to edit Master title style</a:t>
            </a:r>
            <a:endParaRPr lang="en-US"/>
          </a:p>
        </p:txBody>
      </p:sp>
      <p:sp>
        <p:nvSpPr>
          <p:cNvPr id="11" name="Text Placeholder 3"/>
          <p:cNvSpPr>
            <a:spLocks noGrp="1"/>
          </p:cNvSpPr>
          <p:nvPr>
            <p:ph type="body" sz="half" idx="2" hasCustomPrompt="1"/>
          </p:nvPr>
        </p:nvSpPr>
        <p:spPr>
          <a:xfrm>
            <a:off x="1680636" y="4676371"/>
            <a:ext cx="7865533"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
        <p:nvSpPr>
          <p:cNvPr id="12" name="Text Placeholder 8"/>
          <p:cNvSpPr>
            <a:spLocks noGrp="1"/>
          </p:cNvSpPr>
          <p:nvPr>
            <p:ph type="body" sz="quarter" idx="10" hasCustomPrompt="1"/>
          </p:nvPr>
        </p:nvSpPr>
        <p:spPr>
          <a:xfrm>
            <a:off x="1680636" y="5438371"/>
            <a:ext cx="7865533" cy="6283733"/>
          </a:xfrm>
        </p:spPr>
        <p:txBody>
          <a:bodyPr>
            <a:noAutofit/>
          </a:bodyPr>
          <a:lstStyle>
            <a:lvl1pPr marL="609608" indent="-609608">
              <a:buFont typeface="Arial"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450202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0636" y="914400"/>
            <a:ext cx="7865533" cy="3200400"/>
          </a:xfrm>
        </p:spPr>
        <p:txBody>
          <a:bodyPr anchor="b">
            <a:noAutofit/>
          </a:bodyPr>
          <a:lstStyle>
            <a:lvl1pPr>
              <a:defRPr sz="7467" baseline="0"/>
            </a:lvl1pPr>
          </a:lstStyle>
          <a:p>
            <a:r>
              <a:rPr lang="en-GB"/>
              <a:t>Click to edit Master title style</a:t>
            </a:r>
            <a:endParaRPr lang="en-US"/>
          </a:p>
        </p:txBody>
      </p:sp>
      <p:sp>
        <p:nvSpPr>
          <p:cNvPr id="4" name="Text Placeholder 3"/>
          <p:cNvSpPr>
            <a:spLocks noGrp="1"/>
          </p:cNvSpPr>
          <p:nvPr>
            <p:ph type="body" sz="half" idx="2" hasCustomPrompt="1"/>
          </p:nvPr>
        </p:nvSpPr>
        <p:spPr>
          <a:xfrm>
            <a:off x="1680636" y="4676371"/>
            <a:ext cx="7865533"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
        <p:nvSpPr>
          <p:cNvPr id="9" name="Text Placeholder 8"/>
          <p:cNvSpPr>
            <a:spLocks noGrp="1"/>
          </p:cNvSpPr>
          <p:nvPr>
            <p:ph type="body" sz="quarter" idx="10" hasCustomPrompt="1"/>
          </p:nvPr>
        </p:nvSpPr>
        <p:spPr>
          <a:xfrm>
            <a:off x="1680636" y="5438371"/>
            <a:ext cx="7865533" cy="6283733"/>
          </a:xfrm>
        </p:spPr>
        <p:txBody>
          <a:bodyPr>
            <a:noAutofit/>
          </a:bodyPr>
          <a:lstStyle>
            <a:lvl1pPr marL="609608" indent="-609608">
              <a:buFont typeface="Arial"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2"/>
          <p:cNvSpPr>
            <a:spLocks noGrp="1"/>
          </p:cNvSpPr>
          <p:nvPr>
            <p:ph type="pic" idx="1"/>
          </p:nvPr>
        </p:nvSpPr>
        <p:spPr>
          <a:xfrm>
            <a:off x="10367435" y="914403"/>
            <a:ext cx="12344400" cy="10807701"/>
          </a:xfrm>
        </p:spPr>
        <p:txBody>
          <a:bodyPr/>
          <a:lstStyle>
            <a:lvl1pPr marL="0" indent="0">
              <a:buNone/>
              <a:defRPr sz="8533"/>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GB"/>
              <a:t>Click icon to add picture</a:t>
            </a:r>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idebar - Righ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8C43750-8E9E-1044-AD4A-39B572194896}"/>
              </a:ext>
            </a:extLst>
          </p:cNvPr>
          <p:cNvSpPr/>
          <p:nvPr userDrawn="1"/>
        </p:nvSpPr>
        <p:spPr>
          <a:xfrm>
            <a:off x="16445284" y="4873"/>
            <a:ext cx="7938717" cy="137222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2800"/>
          </a:p>
        </p:txBody>
      </p:sp>
      <p:sp>
        <p:nvSpPr>
          <p:cNvPr id="3" name="Rectangle 2"/>
          <p:cNvSpPr>
            <a:spLocks noChangeAspect="1"/>
          </p:cNvSpPr>
          <p:nvPr userDrawn="1"/>
        </p:nvSpPr>
        <p:spPr>
          <a:xfrm>
            <a:off x="22919565" y="12905843"/>
            <a:ext cx="825867" cy="574517"/>
          </a:xfrm>
          <a:prstGeom prst="rect">
            <a:avLst/>
          </a:prstGeom>
        </p:spPr>
        <p:txBody>
          <a:bodyPr wrap="none">
            <a:noAutofit/>
          </a:bodyPr>
          <a:lstStyle/>
          <a:p>
            <a:fld id="{8DECA712-D924-F74F-8532-B362D4FCB3AE}" type="slidenum">
              <a:rPr lang="en-US" sz="2133" baseline="0" smtClean="0">
                <a:solidFill>
                  <a:schemeClr val="bg1"/>
                </a:solidFill>
                <a:latin typeface="Century Gothic" charset="0"/>
              </a:rPr>
              <a:pPr/>
              <a:t>‹#›</a:t>
            </a:fld>
            <a:endParaRPr lang="en-US" sz="2133" baseline="0">
              <a:solidFill>
                <a:schemeClr val="bg1"/>
              </a:solidFill>
              <a:latin typeface="Century Gothic" charset="0"/>
            </a:endParaRPr>
          </a:p>
        </p:txBody>
      </p:sp>
      <p:sp>
        <p:nvSpPr>
          <p:cNvPr id="12" name="Content Placeholder 2"/>
          <p:cNvSpPr>
            <a:spLocks noGrp="1"/>
          </p:cNvSpPr>
          <p:nvPr>
            <p:ph idx="1" hasCustomPrompt="1"/>
          </p:nvPr>
        </p:nvSpPr>
        <p:spPr>
          <a:xfrm>
            <a:off x="585897" y="4220014"/>
            <a:ext cx="13841304" cy="813285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3"/>
          <p:cNvSpPr>
            <a:spLocks noGrp="1"/>
          </p:cNvSpPr>
          <p:nvPr>
            <p:ph type="body" sz="half" idx="2" hasCustomPrompt="1"/>
          </p:nvPr>
        </p:nvSpPr>
        <p:spPr>
          <a:xfrm>
            <a:off x="585899" y="3420224"/>
            <a:ext cx="13841301"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
        <p:nvSpPr>
          <p:cNvPr id="14" name="Title 1"/>
          <p:cNvSpPr>
            <a:spLocks noGrp="1"/>
          </p:cNvSpPr>
          <p:nvPr>
            <p:ph type="title"/>
          </p:nvPr>
        </p:nvSpPr>
        <p:spPr>
          <a:xfrm>
            <a:off x="585897" y="732369"/>
            <a:ext cx="13841304" cy="2650067"/>
          </a:xfrm>
        </p:spPr>
        <p:txBody>
          <a:bodyPr>
            <a:noAutofit/>
          </a:bodyPr>
          <a:lstStyle/>
          <a:p>
            <a:r>
              <a:rPr lang="en-GB"/>
              <a:t>Click to edit Master title style</a:t>
            </a:r>
            <a:endParaRPr lang="en-US"/>
          </a:p>
        </p:txBody>
      </p:sp>
      <p:sp>
        <p:nvSpPr>
          <p:cNvPr id="10" name="Text Placeholder 3"/>
          <p:cNvSpPr>
            <a:spLocks noGrp="1"/>
          </p:cNvSpPr>
          <p:nvPr>
            <p:ph type="body" sz="quarter" idx="13" hasCustomPrompt="1"/>
          </p:nvPr>
        </p:nvSpPr>
        <p:spPr>
          <a:xfrm>
            <a:off x="17195263" y="579360"/>
            <a:ext cx="6665165" cy="4239435"/>
          </a:xfrm>
          <a:noFill/>
        </p:spPr>
        <p:txBody>
          <a:bodyPr wrap="square" lIns="91440" tIns="91440" rIns="91440" bIns="91440" anchor="t"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11" name="Text Placeholder 3"/>
          <p:cNvSpPr>
            <a:spLocks noGrp="1"/>
          </p:cNvSpPr>
          <p:nvPr>
            <p:ph type="body" sz="quarter" idx="14" hasCustomPrompt="1"/>
          </p:nvPr>
        </p:nvSpPr>
        <p:spPr>
          <a:xfrm>
            <a:off x="17197012" y="5393284"/>
            <a:ext cx="6663267" cy="6959581"/>
          </a:xfrm>
        </p:spPr>
        <p:txBody>
          <a:bodyPr>
            <a:noAutofit/>
          </a:bodyPr>
          <a:lstStyle>
            <a:lvl1pPr marL="0" indent="0">
              <a:buFontTx/>
              <a:buNone/>
              <a:defRPr b="1" i="0" baseline="0">
                <a:solidFill>
                  <a:schemeClr val="bg1"/>
                </a:solidFill>
              </a:defRPr>
            </a:lvl1pPr>
            <a:lvl2pPr marL="1219215" indent="0">
              <a:buFontTx/>
              <a:buNone/>
              <a:defRPr b="1" i="0" baseline="0">
                <a:solidFill>
                  <a:schemeClr val="bg1"/>
                </a:solidFill>
              </a:defRPr>
            </a:lvl2pPr>
            <a:lvl3pPr marL="2438430" indent="0">
              <a:buFontTx/>
              <a:buNone/>
              <a:defRPr b="1" i="0" baseline="0">
                <a:solidFill>
                  <a:schemeClr val="bg1"/>
                </a:solidFill>
              </a:defRPr>
            </a:lvl3pPr>
            <a:lvl4pPr marL="3657646" indent="0">
              <a:buFontTx/>
              <a:buNone/>
              <a:defRPr b="1" i="0" baseline="0">
                <a:solidFill>
                  <a:schemeClr val="bg1"/>
                </a:solidFill>
              </a:defRPr>
            </a:lvl4pPr>
            <a:lvl5pPr marL="4876861" indent="0">
              <a:buFontTx/>
              <a:buNone/>
              <a:defRPr b="1" i="0" baseline="0">
                <a:solidFill>
                  <a:schemeClr val="bg1"/>
                </a:solidFill>
              </a:defRPr>
            </a:lvl5pPr>
          </a:lstStyle>
          <a:p>
            <a:pPr lvl="0"/>
            <a:r>
              <a:rPr lang="en-US"/>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idebar - Lef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C43750-8E9E-1044-AD4A-39B572194896}"/>
              </a:ext>
            </a:extLst>
          </p:cNvPr>
          <p:cNvSpPr/>
          <p:nvPr userDrawn="1"/>
        </p:nvSpPr>
        <p:spPr>
          <a:xfrm>
            <a:off x="2" y="4873"/>
            <a:ext cx="7938717" cy="137222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12800"/>
          </a:p>
        </p:txBody>
      </p:sp>
      <p:sp>
        <p:nvSpPr>
          <p:cNvPr id="15" name="Content Placeholder 2"/>
          <p:cNvSpPr>
            <a:spLocks noGrp="1"/>
          </p:cNvSpPr>
          <p:nvPr>
            <p:ph idx="1" hasCustomPrompt="1"/>
          </p:nvPr>
        </p:nvSpPr>
        <p:spPr>
          <a:xfrm>
            <a:off x="9078263" y="4220014"/>
            <a:ext cx="13841304" cy="813285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13" name="Text Placeholder 3"/>
          <p:cNvSpPr>
            <a:spLocks noGrp="1"/>
          </p:cNvSpPr>
          <p:nvPr>
            <p:ph type="body" sz="half" idx="2" hasCustomPrompt="1"/>
          </p:nvPr>
        </p:nvSpPr>
        <p:spPr>
          <a:xfrm>
            <a:off x="9078264" y="3420224"/>
            <a:ext cx="13841301"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
        <p:nvSpPr>
          <p:cNvPr id="17" name="Title 1"/>
          <p:cNvSpPr>
            <a:spLocks noGrp="1"/>
          </p:cNvSpPr>
          <p:nvPr>
            <p:ph type="title"/>
          </p:nvPr>
        </p:nvSpPr>
        <p:spPr>
          <a:xfrm>
            <a:off x="9078263" y="732369"/>
            <a:ext cx="13841304" cy="2650067"/>
          </a:xfrm>
        </p:spPr>
        <p:txBody>
          <a:bodyPr>
            <a:noAutofit/>
          </a:bodyPr>
          <a:lstStyle>
            <a:lvl1pPr>
              <a:defRPr b="0" i="0">
                <a:latin typeface="+mj-lt"/>
                <a:cs typeface="Futura Medium" panose="020B0602020204020303" pitchFamily="34" charset="-79"/>
              </a:defRPr>
            </a:lvl1pPr>
          </a:lstStyle>
          <a:p>
            <a:r>
              <a:rPr lang="en-GB"/>
              <a:t>Click to edit Master title style</a:t>
            </a:r>
            <a:endParaRPr lang="en-US"/>
          </a:p>
        </p:txBody>
      </p:sp>
      <p:sp>
        <p:nvSpPr>
          <p:cNvPr id="12" name="Text Placeholder 3"/>
          <p:cNvSpPr>
            <a:spLocks noGrp="1"/>
          </p:cNvSpPr>
          <p:nvPr>
            <p:ph type="body" sz="quarter" idx="13" hasCustomPrompt="1"/>
          </p:nvPr>
        </p:nvSpPr>
        <p:spPr>
          <a:xfrm>
            <a:off x="590919" y="579360"/>
            <a:ext cx="6665165" cy="4239435"/>
          </a:xfrm>
          <a:noFill/>
        </p:spPr>
        <p:txBody>
          <a:bodyPr wrap="square" lIns="91440" tIns="91440" rIns="91440" bIns="91440" anchor="t"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4" name="Text Placeholder 3"/>
          <p:cNvSpPr>
            <a:spLocks noGrp="1"/>
          </p:cNvSpPr>
          <p:nvPr>
            <p:ph type="body" sz="quarter" idx="14" hasCustomPrompt="1"/>
          </p:nvPr>
        </p:nvSpPr>
        <p:spPr>
          <a:xfrm>
            <a:off x="592668" y="5393284"/>
            <a:ext cx="6663267" cy="6959581"/>
          </a:xfrm>
        </p:spPr>
        <p:txBody>
          <a:bodyPr>
            <a:noAutofit/>
          </a:bodyPr>
          <a:lstStyle>
            <a:lvl1pPr marL="0" indent="0">
              <a:buFontTx/>
              <a:buNone/>
              <a:defRPr b="1" i="0" baseline="0">
                <a:solidFill>
                  <a:schemeClr val="bg1"/>
                </a:solidFill>
              </a:defRPr>
            </a:lvl1pPr>
            <a:lvl2pPr marL="1219215" indent="0">
              <a:buFontTx/>
              <a:buNone/>
              <a:defRPr b="1" i="0" baseline="0">
                <a:solidFill>
                  <a:schemeClr val="bg1"/>
                </a:solidFill>
              </a:defRPr>
            </a:lvl2pPr>
            <a:lvl3pPr marL="2438430" indent="0">
              <a:buFontTx/>
              <a:buNone/>
              <a:defRPr b="1" i="0" baseline="0">
                <a:solidFill>
                  <a:schemeClr val="bg1"/>
                </a:solidFill>
              </a:defRPr>
            </a:lvl3pPr>
            <a:lvl4pPr marL="3657646" indent="0">
              <a:buFontTx/>
              <a:buNone/>
              <a:defRPr b="1" i="0" baseline="0">
                <a:solidFill>
                  <a:schemeClr val="bg1"/>
                </a:solidFill>
              </a:defRPr>
            </a:lvl4pPr>
            <a:lvl5pPr marL="4876861" indent="0">
              <a:buFontTx/>
              <a:buNone/>
              <a:defRPr b="1" i="0" baseline="0">
                <a:solidFill>
                  <a:schemeClr val="bg1"/>
                </a:solidFill>
              </a:defRPr>
            </a:lvl5pPr>
          </a:lstStyle>
          <a:p>
            <a:pPr lvl="0"/>
            <a:r>
              <a:rPr lang="en-US"/>
              <a:t>Click to edit Master text styles</a:t>
            </a:r>
          </a:p>
        </p:txBody>
      </p:sp>
      <p:sp>
        <p:nvSpPr>
          <p:cNvPr id="10" name="Rectangle 9">
            <a:extLst>
              <a:ext uri="{FF2B5EF4-FFF2-40B4-BE49-F238E27FC236}">
                <a16:creationId xmlns:a16="http://schemas.microsoft.com/office/drawing/2014/main" id="{4F132903-0AF7-6BC5-032F-BE24378B71FB}"/>
              </a:ext>
            </a:extLst>
          </p:cNvPr>
          <p:cNvSpPr/>
          <p:nvPr userDrawn="1"/>
        </p:nvSpPr>
        <p:spPr>
          <a:xfrm>
            <a:off x="857307" y="13028955"/>
            <a:ext cx="4745210" cy="297454"/>
          </a:xfrm>
          <a:prstGeom prst="rect">
            <a:avLst/>
          </a:prstGeom>
        </p:spPr>
        <p:txBody>
          <a:bodyPr wrap="none">
            <a:spAutoFit/>
          </a:bodyPr>
          <a:lstStyle/>
          <a:p>
            <a:pPr>
              <a:defRPr/>
            </a:pPr>
            <a:r>
              <a:rPr lang="en-US" sz="1333" b="0" i="1" u="none" strike="noStrike" kern="1200">
                <a:solidFill>
                  <a:schemeClr val="bg1"/>
                </a:solidFill>
                <a:effectLst/>
                <a:latin typeface="+mn-lt"/>
                <a:ea typeface="+mn-ea"/>
                <a:cs typeface="+mn-cs"/>
              </a:rPr>
              <a:t>Copyright 2023, NetBase Quid, Inc.  All Rights Reserved.</a:t>
            </a:r>
            <a:endParaRPr lang="en-US" sz="1333" b="0">
              <a:solidFill>
                <a:schemeClr val="bg1"/>
              </a:solidFill>
              <a:latin typeface="Century Gothic" panose="020B0502020202020204" pitchFamily="34" charset="0"/>
              <a:ea typeface="Verdana" panose="020B0604030504040204" pitchFamily="34" charset="0"/>
              <a:cs typeface="Verdana" panose="020B0604030504040204" pitchFamily="34" charset="0"/>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idebar - Photo">
    <p:spTree>
      <p:nvGrpSpPr>
        <p:cNvPr id="1" name=""/>
        <p:cNvGrpSpPr/>
        <p:nvPr/>
      </p:nvGrpSpPr>
      <p:grpSpPr>
        <a:xfrm>
          <a:off x="0" y="0"/>
          <a:ext cx="0" cy="0"/>
          <a:chOff x="0" y="0"/>
          <a:chExt cx="0" cy="0"/>
        </a:xfrm>
      </p:grpSpPr>
      <p:sp>
        <p:nvSpPr>
          <p:cNvPr id="15" name="Picture Placeholder 14"/>
          <p:cNvSpPr>
            <a:spLocks noGrp="1"/>
          </p:cNvSpPr>
          <p:nvPr>
            <p:ph type="pic" sz="quarter" idx="13"/>
          </p:nvPr>
        </p:nvSpPr>
        <p:spPr>
          <a:xfrm>
            <a:off x="14704403" y="0"/>
            <a:ext cx="9679595" cy="13716000"/>
          </a:xfrm>
        </p:spPr>
        <p:txBody>
          <a:bodyPr>
            <a:noAutofit/>
          </a:bodyPr>
          <a:lstStyle/>
          <a:p>
            <a:r>
              <a:rPr lang="en-GB"/>
              <a:t>Click icon to add picture</a:t>
            </a:r>
            <a:endParaRPr lang="en-US"/>
          </a:p>
        </p:txBody>
      </p:sp>
      <p:sp>
        <p:nvSpPr>
          <p:cNvPr id="2" name="Title 1"/>
          <p:cNvSpPr>
            <a:spLocks noGrp="1"/>
          </p:cNvSpPr>
          <p:nvPr>
            <p:ph type="title"/>
          </p:nvPr>
        </p:nvSpPr>
        <p:spPr>
          <a:xfrm>
            <a:off x="812800" y="1371600"/>
            <a:ext cx="12967285" cy="3048000"/>
          </a:xfrm>
        </p:spPr>
        <p:txBody>
          <a:bodyPr>
            <a:noAutofit/>
          </a:bodyPr>
          <a:lstStyle>
            <a:lvl1pPr algn="l">
              <a:defRPr/>
            </a:lvl1pPr>
          </a:lstStyle>
          <a:p>
            <a:r>
              <a:rPr lang="en-GB"/>
              <a:t>Click to edit Master title style</a:t>
            </a:r>
            <a:endParaRPr lang="en-US"/>
          </a:p>
        </p:txBody>
      </p:sp>
      <p:sp>
        <p:nvSpPr>
          <p:cNvPr id="10" name="Text Placeholder 7"/>
          <p:cNvSpPr>
            <a:spLocks noGrp="1"/>
          </p:cNvSpPr>
          <p:nvPr>
            <p:ph type="body" sz="quarter" idx="11" hasCustomPrompt="1"/>
          </p:nvPr>
        </p:nvSpPr>
        <p:spPr>
          <a:xfrm>
            <a:off x="812796" y="5719372"/>
            <a:ext cx="12966701" cy="6464691"/>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7"/>
          <p:cNvSpPr>
            <a:spLocks noGrp="1"/>
          </p:cNvSpPr>
          <p:nvPr>
            <p:ph type="body" sz="quarter" idx="12" hasCustomPrompt="1"/>
          </p:nvPr>
        </p:nvSpPr>
        <p:spPr>
          <a:xfrm>
            <a:off x="15646400" y="3976465"/>
            <a:ext cx="8331200" cy="5789640"/>
          </a:xfrm>
        </p:spPr>
        <p:txBody>
          <a:bodyPr>
            <a:noAutofit/>
          </a:bodyPr>
          <a:lstStyle>
            <a:lvl1pPr marL="0" indent="0">
              <a:buFontTx/>
              <a:buNone/>
              <a:defRPr sz="2667" baseline="0"/>
            </a:lvl1pPr>
          </a:lstStyle>
          <a:p>
            <a:pPr lvl="0"/>
            <a:r>
              <a:rPr lang="en-US"/>
              <a:t>Click to edit Master text styles</a:t>
            </a:r>
          </a:p>
        </p:txBody>
      </p:sp>
      <p:sp>
        <p:nvSpPr>
          <p:cNvPr id="7" name="Text Placeholder 3"/>
          <p:cNvSpPr>
            <a:spLocks noGrp="1"/>
          </p:cNvSpPr>
          <p:nvPr>
            <p:ph type="body" sz="half" idx="2" hasCustomPrompt="1"/>
          </p:nvPr>
        </p:nvSpPr>
        <p:spPr>
          <a:xfrm>
            <a:off x="812798" y="4806064"/>
            <a:ext cx="1137920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extLst>
      <p:ext uri="{BB962C8B-B14F-4D97-AF65-F5344CB8AC3E}">
        <p14:creationId xmlns:p14="http://schemas.microsoft.com/office/powerpoint/2010/main" val="489185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 Image x6">
    <p:spTree>
      <p:nvGrpSpPr>
        <p:cNvPr id="1" name=""/>
        <p:cNvGrpSpPr/>
        <p:nvPr/>
      </p:nvGrpSpPr>
      <p:grpSpPr>
        <a:xfrm>
          <a:off x="0" y="0"/>
          <a:ext cx="0" cy="0"/>
          <a:chOff x="0" y="0"/>
          <a:chExt cx="0" cy="0"/>
        </a:xfrm>
      </p:grpSpPr>
      <p:sp>
        <p:nvSpPr>
          <p:cNvPr id="54" name="Page Heading"/>
          <p:cNvSpPr txBox="1">
            <a:spLocks noGrp="1"/>
          </p:cNvSpPr>
          <p:nvPr>
            <p:ph type="title" hasCustomPrompt="1"/>
          </p:nvPr>
        </p:nvSpPr>
        <p:spPr>
          <a:xfrm>
            <a:off x="492323" y="745843"/>
            <a:ext cx="11464107" cy="2678874"/>
          </a:xfrm>
          <a:prstGeom prst="rect">
            <a:avLst/>
          </a:prstGeom>
        </p:spPr>
        <p:txBody>
          <a:bodyPr/>
          <a:lstStyle/>
          <a:p>
            <a:r>
              <a:t>Page Heading</a:t>
            </a:r>
          </a:p>
        </p:txBody>
      </p:sp>
      <p:sp>
        <p:nvSpPr>
          <p:cNvPr id="55" name="Presentation Title"/>
          <p:cNvSpPr txBox="1">
            <a:spLocks noGrp="1"/>
          </p:cNvSpPr>
          <p:nvPr>
            <p:ph type="body" sz="quarter" idx="21" hasCustomPrompt="1"/>
          </p:nvPr>
        </p:nvSpPr>
        <p:spPr>
          <a:xfrm>
            <a:off x="3482776" y="194257"/>
            <a:ext cx="5487840" cy="266701"/>
          </a:xfrm>
          <a:prstGeom prst="rect">
            <a:avLst/>
          </a:prstGeom>
        </p:spPr>
        <p:txBody>
          <a:bodyPr lIns="0" tIns="0" rIns="0" bIns="0">
            <a:spAutoFit/>
          </a:bodyPr>
          <a:lstStyle>
            <a:lvl1pPr>
              <a:defRPr sz="1800"/>
            </a:lvl1pPr>
          </a:lstStyle>
          <a:p>
            <a:r>
              <a:t>Presentation Title</a:t>
            </a:r>
          </a:p>
        </p:txBody>
      </p:sp>
      <p:sp>
        <p:nvSpPr>
          <p:cNvPr id="56" name="Section Title"/>
          <p:cNvSpPr txBox="1">
            <a:spLocks noGrp="1"/>
          </p:cNvSpPr>
          <p:nvPr>
            <p:ph type="body" sz="quarter" idx="22" hasCustomPrompt="1"/>
          </p:nvPr>
        </p:nvSpPr>
        <p:spPr>
          <a:xfrm>
            <a:off x="3467757" y="13239167"/>
            <a:ext cx="5487839" cy="266701"/>
          </a:xfrm>
          <a:prstGeom prst="rect">
            <a:avLst/>
          </a:prstGeom>
        </p:spPr>
        <p:txBody>
          <a:bodyPr lIns="0" tIns="0" rIns="0" bIns="0">
            <a:spAutoFit/>
          </a:bodyPr>
          <a:lstStyle>
            <a:lvl1pPr>
              <a:defRPr sz="1800"/>
            </a:lvl1pPr>
          </a:lstStyle>
          <a:p>
            <a:r>
              <a:t>Section Title</a:t>
            </a:r>
          </a:p>
        </p:txBody>
      </p:sp>
      <p:sp>
        <p:nvSpPr>
          <p:cNvPr id="5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58" name="Image"/>
          <p:cNvSpPr>
            <a:spLocks noGrp="1"/>
          </p:cNvSpPr>
          <p:nvPr>
            <p:ph type="pic" sz="quarter" idx="23"/>
          </p:nvPr>
        </p:nvSpPr>
        <p:spPr>
          <a:xfrm>
            <a:off x="12433467" y="6127538"/>
            <a:ext cx="8709590" cy="4899145"/>
          </a:xfrm>
          <a:prstGeom prst="rect">
            <a:avLst/>
          </a:prstGeom>
        </p:spPr>
        <p:txBody>
          <a:bodyPr lIns="91439" tIns="45719" rIns="91439" bIns="45719"/>
          <a:lstStyle/>
          <a:p>
            <a:endParaRPr/>
          </a:p>
        </p:txBody>
      </p:sp>
      <p:sp>
        <p:nvSpPr>
          <p:cNvPr id="59" name="Image"/>
          <p:cNvSpPr>
            <a:spLocks noGrp="1"/>
          </p:cNvSpPr>
          <p:nvPr>
            <p:ph type="pic" sz="quarter" idx="24"/>
          </p:nvPr>
        </p:nvSpPr>
        <p:spPr>
          <a:xfrm>
            <a:off x="492323" y="2693416"/>
            <a:ext cx="8709590" cy="4899145"/>
          </a:xfrm>
          <a:prstGeom prst="rect">
            <a:avLst/>
          </a:prstGeom>
        </p:spPr>
        <p:txBody>
          <a:bodyPr lIns="91439" tIns="45719" rIns="91439" bIns="45719"/>
          <a:lstStyle/>
          <a:p>
            <a:endParaRPr/>
          </a:p>
        </p:txBody>
      </p:sp>
      <p:sp>
        <p:nvSpPr>
          <p:cNvPr id="60" name="Image"/>
          <p:cNvSpPr>
            <a:spLocks noGrp="1"/>
          </p:cNvSpPr>
          <p:nvPr>
            <p:ph type="pic" sz="quarter" idx="25"/>
          </p:nvPr>
        </p:nvSpPr>
        <p:spPr>
          <a:xfrm>
            <a:off x="12433467" y="2706116"/>
            <a:ext cx="8709590" cy="4899145"/>
          </a:xfrm>
          <a:prstGeom prst="rect">
            <a:avLst/>
          </a:prstGeom>
        </p:spPr>
        <p:txBody>
          <a:bodyPr lIns="91439" tIns="45719" rIns="91439" bIns="45719"/>
          <a:lstStyle/>
          <a:p>
            <a:endParaRPr/>
          </a:p>
        </p:txBody>
      </p:sp>
      <p:sp>
        <p:nvSpPr>
          <p:cNvPr id="61" name="Image"/>
          <p:cNvSpPr>
            <a:spLocks noGrp="1"/>
          </p:cNvSpPr>
          <p:nvPr>
            <p:ph type="pic" sz="quarter" idx="26"/>
          </p:nvPr>
        </p:nvSpPr>
        <p:spPr>
          <a:xfrm>
            <a:off x="492323" y="6127538"/>
            <a:ext cx="8709590" cy="4899145"/>
          </a:xfrm>
          <a:prstGeom prst="rect">
            <a:avLst/>
          </a:prstGeom>
        </p:spPr>
        <p:txBody>
          <a:bodyPr lIns="91439" tIns="45719" rIns="91439" bIns="45719"/>
          <a:lstStyle/>
          <a:p>
            <a:endParaRPr/>
          </a:p>
        </p:txBody>
      </p:sp>
      <p:sp>
        <p:nvSpPr>
          <p:cNvPr id="62" name="Image"/>
          <p:cNvSpPr>
            <a:spLocks noGrp="1"/>
          </p:cNvSpPr>
          <p:nvPr>
            <p:ph type="pic" sz="quarter" idx="27"/>
          </p:nvPr>
        </p:nvSpPr>
        <p:spPr>
          <a:xfrm>
            <a:off x="492323" y="9311637"/>
            <a:ext cx="8709590" cy="4899145"/>
          </a:xfrm>
          <a:prstGeom prst="rect">
            <a:avLst/>
          </a:prstGeom>
        </p:spPr>
        <p:txBody>
          <a:bodyPr lIns="91439" tIns="45719" rIns="91439" bIns="45719"/>
          <a:lstStyle/>
          <a:p>
            <a:endParaRPr/>
          </a:p>
        </p:txBody>
      </p:sp>
      <p:sp>
        <p:nvSpPr>
          <p:cNvPr id="63" name="Image"/>
          <p:cNvSpPr>
            <a:spLocks noGrp="1"/>
          </p:cNvSpPr>
          <p:nvPr>
            <p:ph type="pic" sz="quarter" idx="28"/>
          </p:nvPr>
        </p:nvSpPr>
        <p:spPr>
          <a:xfrm>
            <a:off x="12433467" y="9323882"/>
            <a:ext cx="8709590" cy="4899145"/>
          </a:xfrm>
          <a:prstGeom prst="rect">
            <a:avLst/>
          </a:prstGeom>
        </p:spPr>
        <p:txBody>
          <a:bodyPr lIns="91439" tIns="45719" rIns="91439" bIns="45719"/>
          <a:lstStyle/>
          <a:p>
            <a:endParaRPr/>
          </a:p>
        </p:txBody>
      </p:sp>
      <p:sp>
        <p:nvSpPr>
          <p:cNvPr id="64" name="Body Copy relating to image.…"/>
          <p:cNvSpPr txBox="1">
            <a:spLocks noGrp="1"/>
          </p:cNvSpPr>
          <p:nvPr>
            <p:ph type="body" sz="quarter" idx="29"/>
          </p:nvPr>
        </p:nvSpPr>
        <p:spPr>
          <a:xfrm>
            <a:off x="9450995" y="3904617"/>
            <a:ext cx="2721807"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5" name="Body Copy relating to image.…"/>
          <p:cNvSpPr txBox="1">
            <a:spLocks noGrp="1"/>
          </p:cNvSpPr>
          <p:nvPr>
            <p:ph type="body" sz="quarter" idx="30"/>
          </p:nvPr>
        </p:nvSpPr>
        <p:spPr>
          <a:xfrm>
            <a:off x="21403555" y="3904617"/>
            <a:ext cx="272225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6" name="Body Copy relating to image.…"/>
          <p:cNvSpPr txBox="1">
            <a:spLocks noGrp="1"/>
          </p:cNvSpPr>
          <p:nvPr>
            <p:ph type="body" sz="quarter" idx="31"/>
          </p:nvPr>
        </p:nvSpPr>
        <p:spPr>
          <a:xfrm>
            <a:off x="9450995" y="7105715"/>
            <a:ext cx="273322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7" name="Body Copy relating to image.…"/>
          <p:cNvSpPr txBox="1">
            <a:spLocks noGrp="1"/>
          </p:cNvSpPr>
          <p:nvPr>
            <p:ph type="body" sz="quarter" idx="32"/>
          </p:nvPr>
        </p:nvSpPr>
        <p:spPr>
          <a:xfrm>
            <a:off x="21403555" y="7105759"/>
            <a:ext cx="272225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8" name="Body Copy relating to image.…"/>
          <p:cNvSpPr txBox="1">
            <a:spLocks noGrp="1"/>
          </p:cNvSpPr>
          <p:nvPr>
            <p:ph type="body" sz="quarter" idx="33"/>
          </p:nvPr>
        </p:nvSpPr>
        <p:spPr>
          <a:xfrm>
            <a:off x="9450995" y="10289359"/>
            <a:ext cx="2733223"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sp>
        <p:nvSpPr>
          <p:cNvPr id="69" name="Body Copy relating to image.…"/>
          <p:cNvSpPr txBox="1">
            <a:spLocks noGrp="1"/>
          </p:cNvSpPr>
          <p:nvPr>
            <p:ph type="body" sz="quarter" idx="34"/>
          </p:nvPr>
        </p:nvSpPr>
        <p:spPr>
          <a:xfrm>
            <a:off x="21403555" y="10289815"/>
            <a:ext cx="2722254" cy="1536701"/>
          </a:xfrm>
          <a:prstGeom prst="rect">
            <a:avLst/>
          </a:prstGeom>
        </p:spPr>
        <p:txBody>
          <a:bodyPr lIns="0" tIns="0" rIns="0" bIns="0">
            <a:spAutoFit/>
          </a:bodyPr>
          <a:lstStyle/>
          <a:p>
            <a:r>
              <a:t>Body Copy relating to image.</a:t>
            </a:r>
          </a:p>
          <a:p>
            <a:pPr>
              <a:defRPr sz="1800"/>
            </a:pPr>
            <a:endParaRPr/>
          </a:p>
          <a:p>
            <a:pPr>
              <a:defRPr sz="1800"/>
            </a:pPr>
            <a:r>
              <a:t>Use ‘attribution’ if needed.</a:t>
            </a:r>
          </a:p>
        </p:txBody>
      </p:sp>
      <p:pic>
        <p:nvPicPr>
          <p:cNvPr id="70"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Tree>
  </p:cSld>
  <p:clrMapOvr>
    <a:masterClrMapping/>
  </p:clrMapOvr>
  <p:transition spd="med"/>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Reversed Title">
    <p:spTree>
      <p:nvGrpSpPr>
        <p:cNvPr id="1" name=""/>
        <p:cNvGrpSpPr/>
        <p:nvPr/>
      </p:nvGrpSpPr>
      <p:grpSpPr>
        <a:xfrm>
          <a:off x="0" y="0"/>
          <a:ext cx="0" cy="0"/>
          <a:chOff x="0" y="0"/>
          <a:chExt cx="0" cy="0"/>
        </a:xfrm>
      </p:grpSpPr>
      <p:sp>
        <p:nvSpPr>
          <p:cNvPr id="4" name="Text Placeholder 3"/>
          <p:cNvSpPr>
            <a:spLocks noGrp="1"/>
          </p:cNvSpPr>
          <p:nvPr>
            <p:ph type="body" sz="quarter" idx="13" hasCustomPrompt="1"/>
          </p:nvPr>
        </p:nvSpPr>
        <p:spPr>
          <a:xfrm>
            <a:off x="812800" y="1298003"/>
            <a:ext cx="11379200" cy="3003899"/>
          </a:xfrm>
          <a:solidFill>
            <a:schemeClr val="accent1"/>
          </a:solidFill>
        </p:spPr>
        <p:txBody>
          <a:bodyPr wrap="square" lIns="228600" tIns="228600" rIns="228600" bIns="228600" anchor="ctr"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3" name="Rectangle 2"/>
          <p:cNvSpPr>
            <a:spLocks noChangeAspect="1"/>
          </p:cNvSpPr>
          <p:nvPr userDrawn="1"/>
        </p:nvSpPr>
        <p:spPr>
          <a:xfrm>
            <a:off x="22919565" y="12905843"/>
            <a:ext cx="825867" cy="574517"/>
          </a:xfrm>
          <a:prstGeom prst="rect">
            <a:avLst/>
          </a:prstGeom>
        </p:spPr>
        <p:txBody>
          <a:bodyPr wrap="square">
            <a:no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19" y="1290917"/>
            <a:ext cx="10262515" cy="11256683"/>
          </a:xfrm>
          <a:prstGeom prst="rect">
            <a:avLst/>
          </a:prstGeom>
        </p:spPr>
        <p:txBody>
          <a:bodyPr wrap="square">
            <a:noAutofit/>
          </a:bodyPr>
          <a:lstStyle>
            <a:lvl1pPr marL="0" indent="0" algn="ctr">
              <a:buNone/>
              <a:defRPr sz="3200">
                <a:latin typeface="Century Gothic"/>
                <a:cs typeface="Century Gothic"/>
              </a:defRPr>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US"/>
              <a:t>Click icon to add graphic</a:t>
            </a:r>
          </a:p>
        </p:txBody>
      </p:sp>
      <p:sp>
        <p:nvSpPr>
          <p:cNvPr id="15" name="Text Placeholder 7"/>
          <p:cNvSpPr>
            <a:spLocks noGrp="1"/>
          </p:cNvSpPr>
          <p:nvPr>
            <p:ph type="body" sz="quarter" idx="12" hasCustomPrompt="1"/>
          </p:nvPr>
        </p:nvSpPr>
        <p:spPr>
          <a:xfrm>
            <a:off x="812798" y="5719372"/>
            <a:ext cx="11379205" cy="6464691"/>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3"/>
          <p:cNvSpPr>
            <a:spLocks noGrp="1"/>
          </p:cNvSpPr>
          <p:nvPr>
            <p:ph type="body" sz="half" idx="2" hasCustomPrompt="1"/>
          </p:nvPr>
        </p:nvSpPr>
        <p:spPr>
          <a:xfrm>
            <a:off x="812798" y="4806064"/>
            <a:ext cx="11379205" cy="762000"/>
          </a:xfrm>
        </p:spPr>
        <p:txBody>
          <a:bodyPr wrap="square">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Label - Red">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19" y="1290917"/>
            <a:ext cx="10262515" cy="11256683"/>
          </a:xfrm>
          <a:prstGeom prst="rect">
            <a:avLst/>
          </a:prstGeom>
        </p:spPr>
        <p:txBody>
          <a:bodyPr/>
          <a:lstStyle>
            <a:lvl1pPr marL="0" indent="0" algn="ctr">
              <a:buNone/>
              <a:defRPr sz="3200">
                <a:latin typeface="Century Gothic"/>
                <a:cs typeface="Century Gothic"/>
              </a:defRPr>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0"/>
            <a:ext cx="6705600" cy="1524585"/>
          </a:xfrm>
          <a:solidFill>
            <a:schemeClr val="accent1"/>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p:nvPr>
        </p:nvSpPr>
        <p:spPr>
          <a:xfrm>
            <a:off x="812798" y="5719371"/>
            <a:ext cx="11379205" cy="68282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 Placeholder 3"/>
          <p:cNvSpPr>
            <a:spLocks noGrp="1"/>
          </p:cNvSpPr>
          <p:nvPr>
            <p:ph type="body" sz="half" idx="2"/>
          </p:nvPr>
        </p:nvSpPr>
        <p:spPr>
          <a:xfrm>
            <a:off x="812798" y="4806064"/>
            <a:ext cx="11379205" cy="762000"/>
          </a:xfrm>
        </p:spPr>
        <p:txBody>
          <a:bodyPr>
            <a:norm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GB"/>
              <a:t>Click to edit Master text styles</a:t>
            </a: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Label - Purple">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19" y="1290917"/>
            <a:ext cx="10262515" cy="11256683"/>
          </a:xfrm>
          <a:prstGeom prst="rect">
            <a:avLst/>
          </a:prstGeom>
        </p:spPr>
        <p:txBody>
          <a:bodyPr/>
          <a:lstStyle>
            <a:lvl1pPr marL="0" indent="0" algn="ctr">
              <a:buNone/>
              <a:defRPr sz="3200">
                <a:latin typeface="Century Gothic"/>
                <a:cs typeface="Century Gothic"/>
              </a:defRPr>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0"/>
            <a:ext cx="6705600" cy="1524585"/>
          </a:xfrm>
          <a:solidFill>
            <a:srgbClr val="8353A2"/>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p:nvPr>
        </p:nvSpPr>
        <p:spPr>
          <a:xfrm>
            <a:off x="812798" y="5719371"/>
            <a:ext cx="11379205" cy="68282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 Placeholder 3"/>
          <p:cNvSpPr>
            <a:spLocks noGrp="1"/>
          </p:cNvSpPr>
          <p:nvPr>
            <p:ph type="body" sz="half" idx="2"/>
          </p:nvPr>
        </p:nvSpPr>
        <p:spPr>
          <a:xfrm>
            <a:off x="812798" y="4806064"/>
            <a:ext cx="11379205" cy="762000"/>
          </a:xfrm>
        </p:spPr>
        <p:txBody>
          <a:bodyPr>
            <a:norm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GB"/>
              <a:t>Click to edit Master text styles</a:t>
            </a:r>
          </a:p>
        </p:txBody>
      </p:sp>
    </p:spTree>
    <p:extLst>
      <p:ext uri="{BB962C8B-B14F-4D97-AF65-F5344CB8AC3E}">
        <p14:creationId xmlns:p14="http://schemas.microsoft.com/office/powerpoint/2010/main" val="21265776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Label - Blue">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19" y="1290917"/>
            <a:ext cx="10262515" cy="11256683"/>
          </a:xfrm>
          <a:prstGeom prst="rect">
            <a:avLst/>
          </a:prstGeom>
        </p:spPr>
        <p:txBody>
          <a:bodyPr/>
          <a:lstStyle>
            <a:lvl1pPr marL="0" indent="0" algn="ctr">
              <a:buNone/>
              <a:defRPr sz="3200">
                <a:latin typeface="Century Gothic"/>
                <a:cs typeface="Century Gothic"/>
              </a:defRPr>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0"/>
            <a:ext cx="6705600" cy="1524585"/>
          </a:xfrm>
          <a:solidFill>
            <a:schemeClr val="accent2"/>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hasCustomPrompt="1"/>
          </p:nvPr>
        </p:nvSpPr>
        <p:spPr>
          <a:xfrm>
            <a:off x="812798" y="5719371"/>
            <a:ext cx="11379205" cy="68282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798" y="4806064"/>
            <a:ext cx="1137920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Label - Green">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19" y="1290917"/>
            <a:ext cx="10262515" cy="11256683"/>
          </a:xfrm>
          <a:prstGeom prst="rect">
            <a:avLst/>
          </a:prstGeom>
        </p:spPr>
        <p:txBody>
          <a:bodyPr/>
          <a:lstStyle>
            <a:lvl1pPr marL="0" indent="0" algn="ctr">
              <a:buNone/>
              <a:defRPr sz="3200">
                <a:latin typeface="Century Gothic"/>
                <a:cs typeface="Century Gothic"/>
              </a:defRPr>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0"/>
            <a:ext cx="6705600" cy="1524585"/>
          </a:xfrm>
          <a:solidFill>
            <a:schemeClr val="accent3"/>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hasCustomPrompt="1"/>
          </p:nvPr>
        </p:nvSpPr>
        <p:spPr>
          <a:xfrm>
            <a:off x="812798" y="5719371"/>
            <a:ext cx="11379205" cy="68282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798" y="4806064"/>
            <a:ext cx="1137920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Label - Yellow">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19" y="1290917"/>
            <a:ext cx="10262515" cy="11256683"/>
          </a:xfrm>
          <a:prstGeom prst="rect">
            <a:avLst/>
          </a:prstGeom>
        </p:spPr>
        <p:txBody>
          <a:bodyPr/>
          <a:lstStyle>
            <a:lvl1pPr marL="0" indent="0" algn="ctr">
              <a:buNone/>
              <a:defRPr sz="3200">
                <a:latin typeface="Century Gothic"/>
                <a:cs typeface="Century Gothic"/>
              </a:defRPr>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0"/>
            <a:ext cx="6705600" cy="1524585"/>
          </a:xfrm>
          <a:solidFill>
            <a:schemeClr val="accent6"/>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hasCustomPrompt="1"/>
          </p:nvPr>
        </p:nvSpPr>
        <p:spPr>
          <a:xfrm>
            <a:off x="812798" y="5719371"/>
            <a:ext cx="11379205" cy="68282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798" y="4806064"/>
            <a:ext cx="1137920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Label - Pink">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19" y="1290917"/>
            <a:ext cx="10262515" cy="11256683"/>
          </a:xfrm>
          <a:prstGeom prst="rect">
            <a:avLst/>
          </a:prstGeom>
        </p:spPr>
        <p:txBody>
          <a:bodyPr/>
          <a:lstStyle>
            <a:lvl1pPr marL="0" indent="0" algn="ctr">
              <a:buNone/>
              <a:defRPr sz="3200">
                <a:latin typeface="Century Gothic"/>
                <a:cs typeface="Century Gothic"/>
              </a:defRPr>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0"/>
            <a:ext cx="6705600" cy="1524585"/>
          </a:xfrm>
          <a:solidFill>
            <a:schemeClr val="accent5"/>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p:nvPr>
        </p:nvSpPr>
        <p:spPr>
          <a:xfrm>
            <a:off x="812798" y="5719371"/>
            <a:ext cx="11379205" cy="68282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 Placeholder 3"/>
          <p:cNvSpPr>
            <a:spLocks noGrp="1"/>
          </p:cNvSpPr>
          <p:nvPr>
            <p:ph type="body" sz="half" idx="2" hasCustomPrompt="1"/>
          </p:nvPr>
        </p:nvSpPr>
        <p:spPr>
          <a:xfrm>
            <a:off x="812798" y="4806064"/>
            <a:ext cx="11379205"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_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22338" r="25"/>
          <a:stretch/>
        </p:blipFill>
        <p:spPr>
          <a:xfrm rot="10800000">
            <a:off x="15059379" y="0"/>
            <a:ext cx="9296395"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rot="5400000">
            <a:off x="17657433" y="-1604635"/>
            <a:ext cx="5776691" cy="8985957"/>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00"/>
          </a:p>
        </p:txBody>
      </p:sp>
      <p:sp>
        <p:nvSpPr>
          <p:cNvPr id="2" name="Title 1"/>
          <p:cNvSpPr>
            <a:spLocks noGrp="1"/>
          </p:cNvSpPr>
          <p:nvPr>
            <p:ph type="ctrTitle" hasCustomPrompt="1"/>
          </p:nvPr>
        </p:nvSpPr>
        <p:spPr>
          <a:xfrm>
            <a:off x="3048000" y="7307393"/>
            <a:ext cx="18288000" cy="2308324"/>
          </a:xfrm>
        </p:spPr>
        <p:txBody>
          <a:bodyPr anchor="b">
            <a:spAutoFit/>
          </a:bodyPr>
          <a:lstStyle>
            <a:lvl1pPr algn="ctr">
              <a:defRPr sz="16000" b="0" i="0" cap="all" baseline="0">
                <a:solidFill>
                  <a:schemeClr val="accent1"/>
                </a:solidFill>
                <a:latin typeface="+mj-lt"/>
              </a:defRPr>
            </a:lvl1pPr>
          </a:lstStyle>
          <a:p>
            <a:r>
              <a:rPr lang="en-US"/>
              <a:t>Thank you</a:t>
            </a:r>
          </a:p>
        </p:txBody>
      </p:sp>
      <p:pic>
        <p:nvPicPr>
          <p:cNvPr id="11" name="Picture 10" descr="Untitled-5.png">
            <a:extLst>
              <a:ext uri="{FF2B5EF4-FFF2-40B4-BE49-F238E27FC236}">
                <a16:creationId xmlns:a16="http://schemas.microsoft.com/office/drawing/2014/main" id="{957F6C49-C075-954F-9402-BBBEC6B2713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39036" y="1116069"/>
            <a:ext cx="11117224" cy="1377056"/>
          </a:xfrm>
          <a:prstGeom prst="rect">
            <a:avLst/>
          </a:prstGeom>
        </p:spPr>
      </p:pic>
      <p:pic>
        <p:nvPicPr>
          <p:cNvPr id="4" name="Picture 3">
            <a:extLst>
              <a:ext uri="{FF2B5EF4-FFF2-40B4-BE49-F238E27FC236}">
                <a16:creationId xmlns:a16="http://schemas.microsoft.com/office/drawing/2014/main" id="{EDCBAE28-309B-0146-9D13-F26924467ABB}"/>
              </a:ext>
            </a:extLst>
          </p:cNvPr>
          <p:cNvPicPr>
            <a:picLocks noChangeAspect="1"/>
          </p:cNvPicPr>
          <p:nvPr userDrawn="1"/>
        </p:nvPicPr>
        <p:blipFill>
          <a:blip r:embed="rId4"/>
          <a:stretch>
            <a:fillRect/>
          </a:stretch>
        </p:blipFill>
        <p:spPr>
          <a:xfrm>
            <a:off x="6930193" y="1473792"/>
            <a:ext cx="10523619" cy="3786475"/>
          </a:xfrm>
          <a:prstGeom prst="rect">
            <a:avLst/>
          </a:prstGeom>
        </p:spPr>
      </p:pic>
    </p:spTree>
    <p:extLst>
      <p:ext uri="{BB962C8B-B14F-4D97-AF65-F5344CB8AC3E}">
        <p14:creationId xmlns:p14="http://schemas.microsoft.com/office/powerpoint/2010/main" val="27710960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3_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22338" r="25"/>
          <a:stretch/>
        </p:blipFill>
        <p:spPr>
          <a:xfrm rot="10800000">
            <a:off x="15059379" y="0"/>
            <a:ext cx="9296395"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rot="5400000">
            <a:off x="15241609" y="811193"/>
            <a:ext cx="5776691" cy="4154312"/>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00"/>
          </a:p>
        </p:txBody>
      </p:sp>
      <p:pic>
        <p:nvPicPr>
          <p:cNvPr id="11" name="Picture 10" descr="Untitled-5.png">
            <a:extLst>
              <a:ext uri="{FF2B5EF4-FFF2-40B4-BE49-F238E27FC236}">
                <a16:creationId xmlns:a16="http://schemas.microsoft.com/office/drawing/2014/main" id="{957F6C49-C075-954F-9402-BBBEC6B2713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39036" y="1116069"/>
            <a:ext cx="11117224" cy="1377056"/>
          </a:xfrm>
          <a:prstGeom prst="rect">
            <a:avLst/>
          </a:prstGeom>
        </p:spPr>
      </p:pic>
      <p:sp>
        <p:nvSpPr>
          <p:cNvPr id="8" name="Content Placeholder 2">
            <a:extLst>
              <a:ext uri="{FF2B5EF4-FFF2-40B4-BE49-F238E27FC236}">
                <a16:creationId xmlns:a16="http://schemas.microsoft.com/office/drawing/2014/main" id="{7CB878C1-C3C2-174A-A87B-9DBAB5603AA9}"/>
              </a:ext>
            </a:extLst>
          </p:cNvPr>
          <p:cNvSpPr>
            <a:spLocks noGrp="1"/>
          </p:cNvSpPr>
          <p:nvPr>
            <p:ph idx="1" hasCustomPrompt="1"/>
          </p:nvPr>
        </p:nvSpPr>
        <p:spPr>
          <a:xfrm>
            <a:off x="857308" y="3012444"/>
            <a:ext cx="16341571" cy="1045949"/>
          </a:xfrm>
          <a:prstGeom prst="rect">
            <a:avLst/>
          </a:prstGeom>
        </p:spPr>
        <p:txBody>
          <a:bodyPr/>
          <a:lstStyle>
            <a:lvl1pPr marL="0" marR="0" indent="0" algn="l" defTabSz="1219215" rtl="0" eaLnBrk="1" fontAlgn="auto" latinLnBrk="0" hangingPunct="1">
              <a:lnSpc>
                <a:spcPct val="130000"/>
              </a:lnSpc>
              <a:spcBef>
                <a:spcPct val="20000"/>
              </a:spcBef>
              <a:spcAft>
                <a:spcPts val="0"/>
              </a:spcAft>
              <a:buClrTx/>
              <a:buSzTx/>
              <a:buFont typeface="Arial"/>
              <a:buNone/>
              <a:tabLst/>
              <a:defRPr sz="8533"/>
            </a:lvl1pPr>
            <a:lvl2pPr>
              <a:defRPr sz="7467"/>
            </a:lvl2pPr>
            <a:lvl3pPr>
              <a:defRPr sz="6400"/>
            </a:lvl3pPr>
            <a:lvl4pPr>
              <a:defRPr sz="5333"/>
            </a:lvl4pPr>
            <a:lvl5pPr>
              <a:defRPr sz="5333"/>
            </a:lvl5pPr>
            <a:lvl6pPr>
              <a:defRPr sz="5333"/>
            </a:lvl6pPr>
            <a:lvl7pPr>
              <a:defRPr sz="5333"/>
            </a:lvl7pPr>
            <a:lvl8pPr>
              <a:defRPr sz="5333"/>
            </a:lvl8pPr>
            <a:lvl9pPr>
              <a:defRPr sz="5333"/>
            </a:lvl9pPr>
          </a:lstStyle>
          <a:p>
            <a:pPr>
              <a:lnSpc>
                <a:spcPct val="130000"/>
              </a:lnSpc>
            </a:pPr>
            <a:r>
              <a:rPr lang="en-US" sz="3733" b="1" i="0">
                <a:solidFill>
                  <a:schemeClr val="tx1">
                    <a:lumMod val="50000"/>
                    <a:lumOff val="50000"/>
                  </a:schemeClr>
                </a:solidFill>
                <a:latin typeface="Century Gothic"/>
                <a:cs typeface="Century Gothic"/>
              </a:rPr>
              <a:t>Divider/ sectional/ questions/ appendix slide:</a:t>
            </a:r>
            <a:endParaRPr lang="en-US" sz="3733" b="1" i="0">
              <a:latin typeface="Century Gothic"/>
              <a:cs typeface="Century Gothic"/>
            </a:endParaRPr>
          </a:p>
        </p:txBody>
      </p:sp>
    </p:spTree>
    <p:extLst>
      <p:ext uri="{BB962C8B-B14F-4D97-AF65-F5344CB8AC3E}">
        <p14:creationId xmlns:p14="http://schemas.microsoft.com/office/powerpoint/2010/main" val="220995700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12" name="Triangle 11">
            <a:extLst>
              <a:ext uri="{FF2B5EF4-FFF2-40B4-BE49-F238E27FC236}">
                <a16:creationId xmlns:a16="http://schemas.microsoft.com/office/drawing/2014/main" id="{8B6A7D8F-3585-FB41-9A9D-85CC5218EBE7}"/>
              </a:ext>
            </a:extLst>
          </p:cNvPr>
          <p:cNvSpPr/>
          <p:nvPr userDrawn="1"/>
        </p:nvSpPr>
        <p:spPr>
          <a:xfrm flipV="1">
            <a:off x="15578668" y="0"/>
            <a:ext cx="3770488" cy="13716000"/>
          </a:xfrm>
          <a:prstGeom prst="triangle">
            <a:avLst>
              <a:gd name="adj" fmla="val 54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00"/>
          </a:p>
        </p:txBody>
      </p:sp>
      <p:sp>
        <p:nvSpPr>
          <p:cNvPr id="8" name="Content Placeholder 2"/>
          <p:cNvSpPr>
            <a:spLocks noGrp="1"/>
          </p:cNvSpPr>
          <p:nvPr>
            <p:ph idx="1" hasCustomPrompt="1"/>
          </p:nvPr>
        </p:nvSpPr>
        <p:spPr>
          <a:xfrm>
            <a:off x="857308" y="3012444"/>
            <a:ext cx="16341571" cy="1045949"/>
          </a:xfrm>
          <a:prstGeom prst="rect">
            <a:avLst/>
          </a:prstGeom>
        </p:spPr>
        <p:txBody>
          <a:bodyPr/>
          <a:lstStyle>
            <a:lvl1pPr marL="0" marR="0" indent="0" algn="l" defTabSz="1219215" rtl="0" eaLnBrk="1" fontAlgn="auto" latinLnBrk="0" hangingPunct="1">
              <a:lnSpc>
                <a:spcPct val="130000"/>
              </a:lnSpc>
              <a:spcBef>
                <a:spcPct val="20000"/>
              </a:spcBef>
              <a:spcAft>
                <a:spcPts val="0"/>
              </a:spcAft>
              <a:buClrTx/>
              <a:buSzTx/>
              <a:buFont typeface="Arial"/>
              <a:buNone/>
              <a:tabLst/>
              <a:defRPr sz="8533"/>
            </a:lvl1pPr>
            <a:lvl2pPr>
              <a:defRPr sz="7467"/>
            </a:lvl2pPr>
            <a:lvl3pPr>
              <a:defRPr sz="6400"/>
            </a:lvl3pPr>
            <a:lvl4pPr>
              <a:defRPr sz="5333"/>
            </a:lvl4pPr>
            <a:lvl5pPr>
              <a:defRPr sz="5333"/>
            </a:lvl5pPr>
            <a:lvl6pPr>
              <a:defRPr sz="5333"/>
            </a:lvl6pPr>
            <a:lvl7pPr>
              <a:defRPr sz="5333"/>
            </a:lvl7pPr>
            <a:lvl8pPr>
              <a:defRPr sz="5333"/>
            </a:lvl8pPr>
            <a:lvl9pPr>
              <a:defRPr sz="5333"/>
            </a:lvl9pPr>
          </a:lstStyle>
          <a:p>
            <a:pPr>
              <a:lnSpc>
                <a:spcPct val="130000"/>
              </a:lnSpc>
            </a:pPr>
            <a:r>
              <a:rPr lang="en-US" sz="3733" b="1" i="0">
                <a:solidFill>
                  <a:schemeClr val="tx1">
                    <a:lumMod val="50000"/>
                    <a:lumOff val="50000"/>
                  </a:schemeClr>
                </a:solidFill>
                <a:latin typeface="Century Gothic"/>
                <a:cs typeface="Century Gothic"/>
              </a:rPr>
              <a:t>Divider/ sectional/ questions/ appendix slide:</a:t>
            </a:r>
            <a:endParaRPr lang="en-US" sz="3733" b="1" i="0">
              <a:latin typeface="Century Gothic"/>
              <a:cs typeface="Century Gothic"/>
            </a:endParaRPr>
          </a:p>
        </p:txBody>
      </p:sp>
      <p:sp>
        <p:nvSpPr>
          <p:cNvPr id="10" name="Rectangle 9">
            <a:extLst>
              <a:ext uri="{FF2B5EF4-FFF2-40B4-BE49-F238E27FC236}">
                <a16:creationId xmlns:a16="http://schemas.microsoft.com/office/drawing/2014/main" id="{37FAD206-3356-4145-974A-72C8F12046DD}"/>
              </a:ext>
            </a:extLst>
          </p:cNvPr>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solidFill>
                  <a:schemeClr val="bg1"/>
                </a:solidFill>
                <a:latin typeface="Century Gothic" charset="0"/>
              </a:rPr>
              <a:pPr/>
              <a:t>‹#›</a:t>
            </a:fld>
            <a:endParaRPr lang="en-US" sz="2133" baseline="0">
              <a:solidFill>
                <a:schemeClr val="bg1"/>
              </a:solidFill>
              <a:latin typeface="Century Gothic" charset="0"/>
            </a:endParaRPr>
          </a:p>
        </p:txBody>
      </p:sp>
      <p:pic>
        <p:nvPicPr>
          <p:cNvPr id="2" name="Picture 1">
            <a:extLst>
              <a:ext uri="{FF2B5EF4-FFF2-40B4-BE49-F238E27FC236}">
                <a16:creationId xmlns:a16="http://schemas.microsoft.com/office/drawing/2014/main" id="{858E873D-FF42-214F-BC3F-96A0A37648F3}"/>
              </a:ext>
            </a:extLst>
          </p:cNvPr>
          <p:cNvPicPr>
            <a:picLocks noChangeAspect="1"/>
          </p:cNvPicPr>
          <p:nvPr userDrawn="1"/>
        </p:nvPicPr>
        <p:blipFill rotWithShape="1">
          <a:blip r:embed="rId2"/>
          <a:srcRect/>
          <a:stretch/>
        </p:blipFill>
        <p:spPr>
          <a:xfrm>
            <a:off x="12192000" y="9706512"/>
            <a:ext cx="12192000" cy="4009488"/>
          </a:xfrm>
          <a:prstGeom prst="rect">
            <a:avLst/>
          </a:prstGeom>
        </p:spPr>
      </p:pic>
      <p:sp>
        <p:nvSpPr>
          <p:cNvPr id="11" name="Rectangle 10">
            <a:extLst>
              <a:ext uri="{FF2B5EF4-FFF2-40B4-BE49-F238E27FC236}">
                <a16:creationId xmlns:a16="http://schemas.microsoft.com/office/drawing/2014/main" id="{82982B64-024E-4B4D-BDF9-9E5A44F3E3D5}"/>
              </a:ext>
            </a:extLst>
          </p:cNvPr>
          <p:cNvSpPr>
            <a:spLocks noChangeAspect="1"/>
          </p:cNvSpPr>
          <p:nvPr userDrawn="1"/>
        </p:nvSpPr>
        <p:spPr>
          <a:xfrm>
            <a:off x="22919565" y="12905843"/>
            <a:ext cx="825867" cy="574517"/>
          </a:xfrm>
          <a:prstGeom prst="rect">
            <a:avLst/>
          </a:prstGeom>
        </p:spPr>
        <p:txBody>
          <a:bodyPr wrap="none">
            <a:noAutofit/>
          </a:bodyPr>
          <a:lstStyle/>
          <a:p>
            <a:fld id="{8DECA712-D924-F74F-8532-B362D4FCB3AE}" type="slidenum">
              <a:rPr lang="en-US" sz="2133" baseline="0" smtClean="0">
                <a:solidFill>
                  <a:schemeClr val="bg1"/>
                </a:solidFill>
                <a:latin typeface="Century Gothic" charset="0"/>
              </a:rPr>
              <a:pPr/>
              <a:t>‹#›</a:t>
            </a:fld>
            <a:endParaRPr lang="en-US" sz="2133" baseline="0">
              <a:solidFill>
                <a:schemeClr val="bg1"/>
              </a:solidFill>
              <a:latin typeface="Century Gothic" charset="0"/>
            </a:endParaRPr>
          </a:p>
        </p:txBody>
      </p:sp>
    </p:spTree>
    <p:extLst>
      <p:ext uri="{BB962C8B-B14F-4D97-AF65-F5344CB8AC3E}">
        <p14:creationId xmlns:p14="http://schemas.microsoft.com/office/powerpoint/2010/main" val="1355113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Breaker Slide Gradient">
    <p:bg>
      <p:bgPr>
        <a:solidFill>
          <a:srgbClr val="3C3C3C"/>
        </a:solidFill>
        <a:effectLst/>
      </p:bgPr>
    </p:bg>
    <p:spTree>
      <p:nvGrpSpPr>
        <p:cNvPr id="1" name=""/>
        <p:cNvGrpSpPr/>
        <p:nvPr/>
      </p:nvGrpSpPr>
      <p:grpSpPr>
        <a:xfrm>
          <a:off x="0" y="0"/>
          <a:ext cx="0" cy="0"/>
          <a:chOff x="0" y="0"/>
          <a:chExt cx="0" cy="0"/>
        </a:xfrm>
      </p:grpSpPr>
      <p:sp>
        <p:nvSpPr>
          <p:cNvPr id="77" name="QUID_Gradient_J.png"/>
          <p:cNvSpPr>
            <a:spLocks noGrp="1"/>
          </p:cNvSpPr>
          <p:nvPr>
            <p:ph type="pic" idx="21"/>
          </p:nvPr>
        </p:nvSpPr>
        <p:spPr>
          <a:xfrm>
            <a:off x="0" y="0"/>
            <a:ext cx="24384000" cy="13716000"/>
          </a:xfrm>
          <a:prstGeom prst="rect">
            <a:avLst/>
          </a:prstGeom>
        </p:spPr>
        <p:txBody>
          <a:bodyPr lIns="91439" tIns="45719" rIns="91439" bIns="45719"/>
          <a:lstStyle/>
          <a:p>
            <a:endParaRPr/>
          </a:p>
        </p:txBody>
      </p:sp>
      <p:sp>
        <p:nvSpPr>
          <p:cNvPr id="78" name="Page Heading"/>
          <p:cNvSpPr txBox="1">
            <a:spLocks noGrp="1"/>
          </p:cNvSpPr>
          <p:nvPr>
            <p:ph type="title" hasCustomPrompt="1"/>
          </p:nvPr>
        </p:nvSpPr>
        <p:spPr>
          <a:xfrm>
            <a:off x="492323" y="3904617"/>
            <a:ext cx="11464107" cy="6124394"/>
          </a:xfrm>
          <a:prstGeom prst="rect">
            <a:avLst/>
          </a:prstGeom>
        </p:spPr>
        <p:txBody>
          <a:bodyPr/>
          <a:lstStyle>
            <a:lvl1pPr>
              <a:defRPr>
                <a:solidFill>
                  <a:srgbClr val="FFFFFF"/>
                </a:solidFill>
              </a:defRPr>
            </a:lvl1pPr>
          </a:lstStyle>
          <a:p>
            <a:r>
              <a:t>Page Heading</a:t>
            </a:r>
          </a:p>
        </p:txBody>
      </p:sp>
      <p:sp>
        <p:nvSpPr>
          <p:cNvPr id="79" name="Presentation Title"/>
          <p:cNvSpPr txBox="1">
            <a:spLocks noGrp="1"/>
          </p:cNvSpPr>
          <p:nvPr>
            <p:ph type="body" sz="quarter" idx="22" hasCustomPrompt="1"/>
          </p:nvPr>
        </p:nvSpPr>
        <p:spPr>
          <a:xfrm>
            <a:off x="3480457" y="194257"/>
            <a:ext cx="5487839" cy="266701"/>
          </a:xfrm>
          <a:prstGeom prst="rect">
            <a:avLst/>
          </a:prstGeom>
        </p:spPr>
        <p:txBody>
          <a:bodyPr lIns="0" tIns="0" rIns="0" bIns="0">
            <a:spAutoFit/>
          </a:bodyPr>
          <a:lstStyle>
            <a:lvl1pPr>
              <a:defRPr sz="1800">
                <a:solidFill>
                  <a:srgbClr val="FFFFFF"/>
                </a:solidFill>
              </a:defRPr>
            </a:lvl1pPr>
          </a:lstStyle>
          <a:p>
            <a:r>
              <a:t>Presentation Title</a:t>
            </a:r>
          </a:p>
        </p:txBody>
      </p:sp>
      <p:sp>
        <p:nvSpPr>
          <p:cNvPr id="80" name="Section Title"/>
          <p:cNvSpPr txBox="1">
            <a:spLocks noGrp="1"/>
          </p:cNvSpPr>
          <p:nvPr>
            <p:ph type="body" sz="quarter" idx="23" hasCustomPrompt="1"/>
          </p:nvPr>
        </p:nvSpPr>
        <p:spPr>
          <a:xfrm>
            <a:off x="3467757" y="13239167"/>
            <a:ext cx="5487839" cy="266701"/>
          </a:xfrm>
          <a:prstGeom prst="rect">
            <a:avLst/>
          </a:prstGeom>
        </p:spPr>
        <p:txBody>
          <a:bodyPr lIns="0" tIns="0" rIns="0" bIns="0">
            <a:spAutoFit/>
          </a:bodyPr>
          <a:lstStyle>
            <a:lvl1pPr>
              <a:defRPr sz="1800">
                <a:solidFill>
                  <a:srgbClr val="FFFFFF"/>
                </a:solidFill>
              </a:defRPr>
            </a:lvl1pPr>
          </a:lstStyle>
          <a:p>
            <a:r>
              <a:t>Section Title</a:t>
            </a:r>
          </a:p>
        </p:txBody>
      </p:sp>
      <p:sp>
        <p:nvSpPr>
          <p:cNvPr id="81" name="Slide Number"/>
          <p:cNvSpPr txBox="1">
            <a:spLocks noGrp="1"/>
          </p:cNvSpPr>
          <p:nvPr>
            <p:ph type="sldNum" sz="quarter" idx="2"/>
          </p:nvPr>
        </p:nvSpPr>
        <p:spPr>
          <a:xfrm>
            <a:off x="492323" y="13239167"/>
            <a:ext cx="237186" cy="279401"/>
          </a:xfrm>
          <a:prstGeom prst="rect">
            <a:avLst/>
          </a:prstGeom>
        </p:spPr>
        <p:txBody>
          <a:bodyPr/>
          <a:lstStyle>
            <a:lvl1pPr>
              <a:defRPr>
                <a:solidFill>
                  <a:srgbClr val="ECECEC"/>
                </a:solidFill>
              </a:defRPr>
            </a:lvl1pPr>
          </a:lstStyle>
          <a:p>
            <a:fld id="{86CB4B4D-7CA3-9044-876B-883B54F8677D}" type="slidenum">
              <a:t>‹#›</a:t>
            </a:fld>
            <a:endParaRPr/>
          </a:p>
        </p:txBody>
      </p:sp>
      <p:pic>
        <p:nvPicPr>
          <p:cNvPr id="82"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Tree>
  </p:cSld>
  <p:clrMapOvr>
    <a:masterClrMapping/>
  </p:clrMapOvr>
  <p:transition spd="med"/>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a:xfrm>
            <a:off x="1676401" y="3653368"/>
            <a:ext cx="20003192" cy="869949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Text Placeholder 3"/>
          <p:cNvSpPr>
            <a:spLocks noGrp="1"/>
          </p:cNvSpPr>
          <p:nvPr>
            <p:ph type="body" sz="half" idx="2" hasCustomPrompt="1"/>
          </p:nvPr>
        </p:nvSpPr>
        <p:spPr>
          <a:xfrm rot="5400000">
            <a:off x="17976850" y="7622123"/>
            <a:ext cx="8699501"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extLst>
      <p:ext uri="{BB962C8B-B14F-4D97-AF65-F5344CB8AC3E}">
        <p14:creationId xmlns:p14="http://schemas.microsoft.com/office/powerpoint/2010/main" val="115189722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1" y="732369"/>
            <a:ext cx="5257800" cy="11620499"/>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1676401" y="732369"/>
            <a:ext cx="14357928" cy="1162049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Text Placeholder 3"/>
          <p:cNvSpPr>
            <a:spLocks noGrp="1"/>
          </p:cNvSpPr>
          <p:nvPr>
            <p:ph type="body" sz="half" idx="2" hasCustomPrompt="1"/>
          </p:nvPr>
        </p:nvSpPr>
        <p:spPr>
          <a:xfrm rot="5400000">
            <a:off x="10852150" y="6161621"/>
            <a:ext cx="11620501" cy="762000"/>
          </a:xfrm>
        </p:spPr>
        <p:txBody>
          <a:bodyPr>
            <a:noAutofit/>
          </a:bodyPr>
          <a:lstStyle>
            <a:lvl1pPr marL="0" indent="0">
              <a:buNone/>
              <a:defRPr sz="3200" b="1" i="0" baseline="0"/>
            </a:lvl1pPr>
            <a:lvl2pPr marL="1219215" indent="0">
              <a:buNone/>
              <a:defRPr sz="3733"/>
            </a:lvl2pPr>
            <a:lvl3pPr marL="2438430" indent="0">
              <a:buNone/>
              <a:defRPr sz="3200"/>
            </a:lvl3pPr>
            <a:lvl4pPr marL="3657646" indent="0">
              <a:buNone/>
              <a:defRPr sz="2667"/>
            </a:lvl4pPr>
            <a:lvl5pPr marL="4876861" indent="0">
              <a:buNone/>
              <a:defRPr sz="2667"/>
            </a:lvl5pPr>
            <a:lvl6pPr marL="6096076" indent="0">
              <a:buNone/>
              <a:defRPr sz="2667"/>
            </a:lvl6pPr>
            <a:lvl7pPr marL="7315291" indent="0">
              <a:buNone/>
              <a:defRPr sz="2667"/>
            </a:lvl7pPr>
            <a:lvl8pPr marL="8534507" indent="0">
              <a:buNone/>
              <a:defRPr sz="2667"/>
            </a:lvl8pPr>
            <a:lvl9pPr marL="9753722" indent="0">
              <a:buNone/>
              <a:defRPr sz="2667"/>
            </a:lvl9pPr>
          </a:lstStyle>
          <a:p>
            <a:pPr lvl="0"/>
            <a:r>
              <a:rPr lang="en-US"/>
              <a:t>Click to edit Master text styles</a:t>
            </a:r>
          </a:p>
        </p:txBody>
      </p:sp>
    </p:spTree>
    <p:extLst>
      <p:ext uri="{BB962C8B-B14F-4D97-AF65-F5344CB8AC3E}">
        <p14:creationId xmlns:p14="http://schemas.microsoft.com/office/powerpoint/2010/main" val="37165009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10268" r="48422"/>
          <a:stretch/>
        </p:blipFill>
        <p:spPr>
          <a:xfrm flipH="1">
            <a:off x="-8" y="0"/>
            <a:ext cx="7405520"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a:off x="7" y="3609199"/>
            <a:ext cx="8760179" cy="10106808"/>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sp>
        <p:nvSpPr>
          <p:cNvPr id="2" name="Title 1"/>
          <p:cNvSpPr>
            <a:spLocks noGrp="1"/>
          </p:cNvSpPr>
          <p:nvPr>
            <p:ph type="ctrTitle" hasCustomPrompt="1"/>
          </p:nvPr>
        </p:nvSpPr>
        <p:spPr>
          <a:xfrm>
            <a:off x="3048000" y="7307396"/>
            <a:ext cx="18288000" cy="2308324"/>
          </a:xfrm>
        </p:spPr>
        <p:txBody>
          <a:bodyPr anchor="b">
            <a:spAutoFit/>
          </a:bodyPr>
          <a:lstStyle>
            <a:lvl1pPr algn="ctr">
              <a:defRPr sz="16000" b="0" i="0" cap="all" baseline="0">
                <a:solidFill>
                  <a:schemeClr val="accent1"/>
                </a:solidFill>
                <a:latin typeface="+mj-lt"/>
              </a:defRPr>
            </a:lvl1pPr>
          </a:lstStyle>
          <a:p>
            <a:r>
              <a:rPr lang="en-US"/>
              <a:t>Title here</a:t>
            </a:r>
          </a:p>
        </p:txBody>
      </p:sp>
      <p:sp>
        <p:nvSpPr>
          <p:cNvPr id="19" name="Text Placeholder 18"/>
          <p:cNvSpPr>
            <a:spLocks noGrp="1"/>
          </p:cNvSpPr>
          <p:nvPr>
            <p:ph type="body" sz="quarter" idx="11" hasCustomPrompt="1"/>
          </p:nvPr>
        </p:nvSpPr>
        <p:spPr>
          <a:xfrm>
            <a:off x="9736723" y="9769607"/>
            <a:ext cx="4921860" cy="849463"/>
          </a:xfrm>
          <a:prstGeom prst="rect">
            <a:avLst/>
          </a:prstGeom>
          <a:solidFill>
            <a:srgbClr val="8353A2"/>
          </a:solidFill>
        </p:spPr>
        <p:txBody>
          <a:bodyPr wrap="none" lIns="182880" tIns="91440" rIns="182880" bIns="91440" anchor="ctr">
            <a:spAutoFit/>
          </a:bodyPr>
          <a:lstStyle>
            <a:lvl1pPr marL="0" indent="0" algn="ctr">
              <a:buFontTx/>
              <a:buNone/>
              <a:defRPr sz="4800" b="0" i="0" cap="none" baseline="0">
                <a:solidFill>
                  <a:schemeClr val="bg1"/>
                </a:solidFill>
              </a:defRPr>
            </a:lvl1pPr>
          </a:lstStyle>
          <a:p>
            <a:r>
              <a:rPr lang="en-US"/>
              <a:t>Month XX, 2020</a:t>
            </a:r>
          </a:p>
        </p:txBody>
      </p:sp>
      <p:sp>
        <p:nvSpPr>
          <p:cNvPr id="8" name="Rectangle 7">
            <a:extLst>
              <a:ext uri="{FF2B5EF4-FFF2-40B4-BE49-F238E27FC236}">
                <a16:creationId xmlns:a16="http://schemas.microsoft.com/office/drawing/2014/main" id="{B6CC38AD-327C-12EC-A0AD-5552E0C1AD05}"/>
              </a:ext>
            </a:extLst>
          </p:cNvPr>
          <p:cNvSpPr/>
          <p:nvPr userDrawn="1"/>
        </p:nvSpPr>
        <p:spPr>
          <a:xfrm>
            <a:off x="857307" y="13028955"/>
            <a:ext cx="4745210" cy="297454"/>
          </a:xfrm>
          <a:prstGeom prst="rect">
            <a:avLst/>
          </a:prstGeom>
        </p:spPr>
        <p:txBody>
          <a:bodyPr wrap="none">
            <a:spAutoFit/>
          </a:bodyPr>
          <a:lstStyle/>
          <a:p>
            <a:pPr>
              <a:defRPr/>
            </a:pPr>
            <a:r>
              <a:rPr lang="en-US" sz="1333" b="0" i="1" u="none" strike="noStrike" kern="1200">
                <a:solidFill>
                  <a:schemeClr val="accent1"/>
                </a:solidFill>
                <a:effectLst/>
                <a:latin typeface="+mn-lt"/>
                <a:ea typeface="+mn-ea"/>
                <a:cs typeface="+mn-cs"/>
              </a:rPr>
              <a:t>Copyright 2022, </a:t>
            </a:r>
            <a:r>
              <a:rPr lang="en-US" sz="1333" b="0" i="1" u="none" strike="noStrike" kern="1200" err="1">
                <a:solidFill>
                  <a:schemeClr val="accent1"/>
                </a:solidFill>
                <a:effectLst/>
                <a:latin typeface="+mn-lt"/>
                <a:ea typeface="+mn-ea"/>
                <a:cs typeface="+mn-cs"/>
              </a:rPr>
              <a:t>NetBase</a:t>
            </a:r>
            <a:r>
              <a:rPr lang="en-US" sz="1333" b="0" i="1" u="none" strike="noStrike" kern="1200">
                <a:solidFill>
                  <a:schemeClr val="accent1"/>
                </a:solidFill>
                <a:effectLst/>
                <a:latin typeface="+mn-lt"/>
                <a:ea typeface="+mn-ea"/>
                <a:cs typeface="+mn-cs"/>
              </a:rPr>
              <a:t> Quid, Inc.  All Rights Reserved.</a:t>
            </a:r>
            <a:endParaRPr lang="en-US" sz="1333" b="0">
              <a:solidFill>
                <a:schemeClr val="accent1"/>
              </a:solidFill>
              <a:latin typeface="Century Gothic" panose="020B0502020202020204" pitchFamily="34" charset="0"/>
              <a:ea typeface="Verdana" panose="020B0604030504040204" pitchFamily="34" charset="0"/>
              <a:cs typeface="Verdana" panose="020B0604030504040204" pitchFamily="34" charset="0"/>
            </a:endParaRPr>
          </a:p>
        </p:txBody>
      </p:sp>
      <p:pic>
        <p:nvPicPr>
          <p:cNvPr id="11" name="Picture 10">
            <a:extLst>
              <a:ext uri="{FF2B5EF4-FFF2-40B4-BE49-F238E27FC236}">
                <a16:creationId xmlns:a16="http://schemas.microsoft.com/office/drawing/2014/main" id="{ADD4F84E-0237-3B3C-4A55-FA696DE94DE3}"/>
              </a:ext>
            </a:extLst>
          </p:cNvPr>
          <p:cNvPicPr>
            <a:picLocks noChangeAspect="1"/>
          </p:cNvPicPr>
          <p:nvPr userDrawn="1"/>
        </p:nvPicPr>
        <p:blipFill>
          <a:blip r:embed="rId3"/>
          <a:srcRect/>
          <a:stretch/>
        </p:blipFill>
        <p:spPr>
          <a:xfrm>
            <a:off x="6930196" y="1443568"/>
            <a:ext cx="10523619" cy="4984869"/>
          </a:xfrm>
          <a:prstGeom prst="rect">
            <a:avLst/>
          </a:prstGeom>
        </p:spPr>
      </p:pic>
    </p:spTree>
    <p:extLst>
      <p:ext uri="{BB962C8B-B14F-4D97-AF65-F5344CB8AC3E}">
        <p14:creationId xmlns:p14="http://schemas.microsoft.com/office/powerpoint/2010/main" val="50260407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amp; Content - 1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p>
        </p:txBody>
      </p:sp>
      <p:sp>
        <p:nvSpPr>
          <p:cNvPr id="3" name="Content Placeholder 2"/>
          <p:cNvSpPr>
            <a:spLocks noGrp="1"/>
          </p:cNvSpPr>
          <p:nvPr>
            <p:ph idx="1" hasCustomPrompt="1"/>
          </p:nvPr>
        </p:nvSpPr>
        <p:spPr>
          <a:xfrm>
            <a:off x="1676400" y="4686307"/>
            <a:ext cx="2103120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a:off x="1680635" y="3653368"/>
            <a:ext cx="2102696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2946707167"/>
      </p:ext>
    </p:extLst>
  </p:cSld>
  <p:clrMapOvr>
    <a:masterClrMapping/>
  </p:clrMapOvr>
  <p:extLst>
    <p:ext uri="{DCECCB84-F9BA-43D5-87BE-67443E8EF086}">
      <p15:sldGuideLst xmlns:p15="http://schemas.microsoft.com/office/powerpoint/2012/main">
        <p15:guide id="1" orient="horz" pos="4320" userDrawn="1">
          <p15:clr>
            <a:srgbClr val="547EBF"/>
          </p15:clr>
        </p15:guide>
        <p15:guide id="2" pos="7680" userDrawn="1">
          <p15:clr>
            <a:srgbClr val="547EBF"/>
          </p15:clr>
        </p15:guide>
        <p15:guide id="3" pos="768" userDrawn="1">
          <p15:clr>
            <a:srgbClr val="547EBF"/>
          </p15:clr>
        </p15:guide>
        <p15:guide id="4" pos="14592" userDrawn="1">
          <p15:clr>
            <a:srgbClr val="547EBF"/>
          </p15:clr>
        </p15:guide>
        <p15:guide id="5" orient="horz" pos="1584" userDrawn="1">
          <p15:clr>
            <a:srgbClr val="5ACBF0"/>
          </p15:clr>
        </p15:guide>
        <p15:guide id="6" orient="horz" pos="8064" userDrawn="1">
          <p15:clr>
            <a:srgbClr val="547EBF"/>
          </p15:clr>
        </p15:guide>
        <p15:guide id="7" orient="horz" pos="2016" userDrawn="1">
          <p15:clr>
            <a:srgbClr val="5ACBF0"/>
          </p15:clr>
        </p15:guide>
        <p15:guide id="8" orient="horz" pos="1152" userDrawn="1">
          <p15:clr>
            <a:srgbClr val="547EBF"/>
          </p15:clr>
        </p15:guide>
        <p15:guide id="9" pos="4224" userDrawn="1">
          <p15:clr>
            <a:srgbClr val="5ACBF0"/>
          </p15:clr>
        </p15:guide>
        <p15:guide id="10" pos="11136" userDrawn="1">
          <p15:clr>
            <a:srgbClr val="5ACBF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amp; Content - 2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p>
        </p:txBody>
      </p:sp>
      <p:sp>
        <p:nvSpPr>
          <p:cNvPr id="3" name="Content Placeholder 2"/>
          <p:cNvSpPr>
            <a:spLocks noGrp="1"/>
          </p:cNvSpPr>
          <p:nvPr>
            <p:ph idx="1" hasCustomPrompt="1"/>
          </p:nvPr>
        </p:nvSpPr>
        <p:spPr>
          <a:xfrm>
            <a:off x="1676400" y="4686307"/>
            <a:ext cx="10323483"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1680642" y="3653368"/>
            <a:ext cx="1032140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
        <p:nvSpPr>
          <p:cNvPr id="5" name="Content Placeholder 2"/>
          <p:cNvSpPr>
            <a:spLocks noGrp="1"/>
          </p:cNvSpPr>
          <p:nvPr>
            <p:ph idx="10" hasCustomPrompt="1"/>
          </p:nvPr>
        </p:nvSpPr>
        <p:spPr>
          <a:xfrm>
            <a:off x="12381960" y="4686307"/>
            <a:ext cx="10323483"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3"/>
          <p:cNvSpPr>
            <a:spLocks noGrp="1"/>
          </p:cNvSpPr>
          <p:nvPr>
            <p:ph type="body" sz="half" idx="11" hasCustomPrompt="1"/>
          </p:nvPr>
        </p:nvSpPr>
        <p:spPr>
          <a:xfrm>
            <a:off x="12386202" y="3653368"/>
            <a:ext cx="1032140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cxnSp>
        <p:nvCxnSpPr>
          <p:cNvPr id="8" name="Straight Connector 7"/>
          <p:cNvCxnSpPr/>
          <p:nvPr userDrawn="1"/>
        </p:nvCxnSpPr>
        <p:spPr>
          <a:xfrm>
            <a:off x="12206779" y="3653368"/>
            <a:ext cx="0" cy="86994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41874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amp; Content - 3 Col">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a:t>Click to edit Master title style</a:t>
            </a:r>
          </a:p>
        </p:txBody>
      </p:sp>
      <p:sp>
        <p:nvSpPr>
          <p:cNvPr id="3" name="Content Placeholder 2"/>
          <p:cNvSpPr>
            <a:spLocks noGrp="1"/>
          </p:cNvSpPr>
          <p:nvPr>
            <p:ph idx="1" hasCustomPrompt="1"/>
          </p:nvPr>
        </p:nvSpPr>
        <p:spPr>
          <a:xfrm>
            <a:off x="1676407" y="4686307"/>
            <a:ext cx="641948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1680642" y="3653368"/>
            <a:ext cx="6418189"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
        <p:nvSpPr>
          <p:cNvPr id="17" name="Content Placeholder 2"/>
          <p:cNvSpPr>
            <a:spLocks noGrp="1"/>
          </p:cNvSpPr>
          <p:nvPr>
            <p:ph idx="10" hasCustomPrompt="1"/>
          </p:nvPr>
        </p:nvSpPr>
        <p:spPr>
          <a:xfrm>
            <a:off x="8982263" y="4686307"/>
            <a:ext cx="641948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p:cNvSpPr>
            <a:spLocks noGrp="1"/>
          </p:cNvSpPr>
          <p:nvPr>
            <p:ph type="body" sz="half" idx="11" hasCustomPrompt="1"/>
          </p:nvPr>
        </p:nvSpPr>
        <p:spPr>
          <a:xfrm>
            <a:off x="8986500" y="3653368"/>
            <a:ext cx="6418189"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
        <p:nvSpPr>
          <p:cNvPr id="20" name="Content Placeholder 2"/>
          <p:cNvSpPr>
            <a:spLocks noGrp="1"/>
          </p:cNvSpPr>
          <p:nvPr>
            <p:ph idx="12" hasCustomPrompt="1"/>
          </p:nvPr>
        </p:nvSpPr>
        <p:spPr>
          <a:xfrm>
            <a:off x="16288127" y="4686307"/>
            <a:ext cx="6419480" cy="766656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p:cNvSpPr>
            <a:spLocks noGrp="1"/>
          </p:cNvSpPr>
          <p:nvPr>
            <p:ph type="body" sz="half" idx="13" hasCustomPrompt="1"/>
          </p:nvPr>
        </p:nvSpPr>
        <p:spPr>
          <a:xfrm>
            <a:off x="16292359" y="3653368"/>
            <a:ext cx="6418189"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cxnSp>
        <p:nvCxnSpPr>
          <p:cNvPr id="29" name="Straight Connector 28"/>
          <p:cNvCxnSpPr/>
          <p:nvPr userDrawn="1"/>
        </p:nvCxnSpPr>
        <p:spPr>
          <a:xfrm>
            <a:off x="8556568" y="3653368"/>
            <a:ext cx="0" cy="8699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a:xfrm>
            <a:off x="15827432" y="3653368"/>
            <a:ext cx="0" cy="869949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271426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80635" y="732375"/>
            <a:ext cx="21031200" cy="2650067"/>
          </a:xfrm>
        </p:spPr>
        <p:txBody>
          <a:bodyPr>
            <a:noAutofit/>
          </a:bodyPr>
          <a:lstStyle/>
          <a:p>
            <a:r>
              <a:rPr lang="en-US"/>
              <a:t>Click to edit Master title style</a:t>
            </a:r>
          </a:p>
        </p:txBody>
      </p:sp>
      <p:sp>
        <p:nvSpPr>
          <p:cNvPr id="3" name="Text Placeholder 2"/>
          <p:cNvSpPr>
            <a:spLocks noGrp="1"/>
          </p:cNvSpPr>
          <p:nvPr>
            <p:ph type="body" idx="1" hasCustomPrompt="1"/>
          </p:nvPr>
        </p:nvSpPr>
        <p:spPr>
          <a:xfrm>
            <a:off x="1680639" y="3361273"/>
            <a:ext cx="10316632" cy="852787"/>
          </a:xfrm>
        </p:spPr>
        <p:txBody>
          <a:bodyPr anchor="b">
            <a:noAutofit/>
          </a:bodyPr>
          <a:lstStyle>
            <a:lvl1pPr marL="0" indent="0">
              <a:buNone/>
              <a:defRPr sz="3200" b="1" baseline="0"/>
            </a:lvl1pPr>
            <a:lvl2pPr marL="1219157" indent="0">
              <a:buNone/>
              <a:defRPr sz="5333" b="1"/>
            </a:lvl2pPr>
            <a:lvl3pPr marL="2438310" indent="0">
              <a:buNone/>
              <a:defRPr sz="4800" b="1"/>
            </a:lvl3pPr>
            <a:lvl4pPr marL="3657464" indent="0">
              <a:buNone/>
              <a:defRPr sz="4267" b="1"/>
            </a:lvl4pPr>
            <a:lvl5pPr marL="4876618" indent="0">
              <a:buNone/>
              <a:defRPr sz="4267" b="1"/>
            </a:lvl5pPr>
            <a:lvl6pPr marL="6095772" indent="0">
              <a:buNone/>
              <a:defRPr sz="4267" b="1"/>
            </a:lvl6pPr>
            <a:lvl7pPr marL="7314929" indent="0">
              <a:buNone/>
              <a:defRPr sz="4267" b="1"/>
            </a:lvl7pPr>
            <a:lvl8pPr marL="8534080" indent="0">
              <a:buNone/>
              <a:defRPr sz="4267" b="1"/>
            </a:lvl8pPr>
            <a:lvl9pPr marL="9753237" indent="0">
              <a:buNone/>
              <a:defRPr sz="4267" b="1"/>
            </a:lvl9pPr>
          </a:lstStyle>
          <a:p>
            <a:pPr lvl="0"/>
            <a:r>
              <a:rPr lang="en-US"/>
              <a:t>Click to edit Master text styles</a:t>
            </a:r>
          </a:p>
        </p:txBody>
      </p:sp>
      <p:sp>
        <p:nvSpPr>
          <p:cNvPr id="4" name="Content Placeholder 3"/>
          <p:cNvSpPr>
            <a:spLocks noGrp="1"/>
          </p:cNvSpPr>
          <p:nvPr>
            <p:ph sz="half" idx="2" hasCustomPrompt="1"/>
          </p:nvPr>
        </p:nvSpPr>
        <p:spPr>
          <a:xfrm>
            <a:off x="1680639" y="4214059"/>
            <a:ext cx="10316632" cy="816421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hasCustomPrompt="1"/>
          </p:nvPr>
        </p:nvSpPr>
        <p:spPr>
          <a:xfrm>
            <a:off x="12344400" y="3361273"/>
            <a:ext cx="10367435" cy="852787"/>
          </a:xfrm>
        </p:spPr>
        <p:txBody>
          <a:bodyPr anchor="b">
            <a:noAutofit/>
          </a:bodyPr>
          <a:lstStyle>
            <a:lvl1pPr marL="0" indent="0">
              <a:buNone/>
              <a:defRPr sz="3200" b="1" baseline="0"/>
            </a:lvl1pPr>
            <a:lvl2pPr marL="1219157" indent="0">
              <a:buNone/>
              <a:defRPr sz="5333" b="1"/>
            </a:lvl2pPr>
            <a:lvl3pPr marL="2438310" indent="0">
              <a:buNone/>
              <a:defRPr sz="4800" b="1"/>
            </a:lvl3pPr>
            <a:lvl4pPr marL="3657464" indent="0">
              <a:buNone/>
              <a:defRPr sz="4267" b="1"/>
            </a:lvl4pPr>
            <a:lvl5pPr marL="4876618" indent="0">
              <a:buNone/>
              <a:defRPr sz="4267" b="1"/>
            </a:lvl5pPr>
            <a:lvl6pPr marL="6095772" indent="0">
              <a:buNone/>
              <a:defRPr sz="4267" b="1"/>
            </a:lvl6pPr>
            <a:lvl7pPr marL="7314929" indent="0">
              <a:buNone/>
              <a:defRPr sz="4267" b="1"/>
            </a:lvl7pPr>
            <a:lvl8pPr marL="8534080" indent="0">
              <a:buNone/>
              <a:defRPr sz="4267" b="1"/>
            </a:lvl8pPr>
            <a:lvl9pPr marL="9753237" indent="0">
              <a:buNone/>
              <a:defRPr sz="4267" b="1"/>
            </a:lvl9pPr>
          </a:lstStyle>
          <a:p>
            <a:pPr lvl="0"/>
            <a:r>
              <a:rPr lang="en-US"/>
              <a:t>Click to edit Master text styles</a:t>
            </a:r>
          </a:p>
        </p:txBody>
      </p:sp>
      <p:sp>
        <p:nvSpPr>
          <p:cNvPr id="6" name="Content Placeholder 5"/>
          <p:cNvSpPr>
            <a:spLocks noGrp="1"/>
          </p:cNvSpPr>
          <p:nvPr>
            <p:ph sz="quarter" idx="4" hasCustomPrompt="1"/>
          </p:nvPr>
        </p:nvSpPr>
        <p:spPr>
          <a:xfrm>
            <a:off x="12344400" y="4214059"/>
            <a:ext cx="10367435" cy="816421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92960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0279904" y="914408"/>
            <a:ext cx="12344400" cy="10824635"/>
          </a:xfrm>
        </p:spPr>
        <p:txBody>
          <a:bodyPr>
            <a:noAutofit/>
          </a:bodyPr>
          <a:lstStyle>
            <a:lvl1pPr>
              <a:defRPr sz="2933" baseline="0"/>
            </a:lvl1pPr>
            <a:lvl2pPr>
              <a:defRPr sz="2933" baseline="0"/>
            </a:lvl2pPr>
            <a:lvl3pPr>
              <a:defRPr sz="2933" baseline="0"/>
            </a:lvl3pPr>
            <a:lvl4pPr>
              <a:defRPr sz="2933" baseline="0"/>
            </a:lvl4pPr>
            <a:lvl5pPr>
              <a:defRPr sz="2933" baseline="0"/>
            </a:lvl5pPr>
            <a:lvl6pPr>
              <a:defRPr sz="5333"/>
            </a:lvl6pPr>
            <a:lvl7pPr>
              <a:defRPr sz="5333"/>
            </a:lvl7pPr>
            <a:lvl8pPr>
              <a:defRPr sz="5333"/>
            </a:lvl8pPr>
            <a:lvl9pPr>
              <a:defRPr sz="5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title"/>
          </p:nvPr>
        </p:nvSpPr>
        <p:spPr>
          <a:xfrm>
            <a:off x="1680642" y="914400"/>
            <a:ext cx="7865533" cy="3200400"/>
          </a:xfrm>
        </p:spPr>
        <p:txBody>
          <a:bodyPr anchor="b">
            <a:noAutofit/>
          </a:bodyPr>
          <a:lstStyle>
            <a:lvl1pPr>
              <a:defRPr sz="7467" baseline="0"/>
            </a:lvl1pPr>
          </a:lstStyle>
          <a:p>
            <a:r>
              <a:rPr lang="en-US"/>
              <a:t>Click to edit Master title style</a:t>
            </a:r>
          </a:p>
        </p:txBody>
      </p:sp>
      <p:sp>
        <p:nvSpPr>
          <p:cNvPr id="11" name="Text Placeholder 3"/>
          <p:cNvSpPr>
            <a:spLocks noGrp="1"/>
          </p:cNvSpPr>
          <p:nvPr>
            <p:ph type="body" sz="half" idx="2" hasCustomPrompt="1"/>
          </p:nvPr>
        </p:nvSpPr>
        <p:spPr>
          <a:xfrm>
            <a:off x="1680642" y="4676371"/>
            <a:ext cx="7865533"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
        <p:nvSpPr>
          <p:cNvPr id="12" name="Text Placeholder 8"/>
          <p:cNvSpPr>
            <a:spLocks noGrp="1"/>
          </p:cNvSpPr>
          <p:nvPr>
            <p:ph type="body" sz="quarter" idx="10" hasCustomPrompt="1"/>
          </p:nvPr>
        </p:nvSpPr>
        <p:spPr>
          <a:xfrm>
            <a:off x="1680642" y="5438371"/>
            <a:ext cx="7865533" cy="6283733"/>
          </a:xfrm>
        </p:spPr>
        <p:txBody>
          <a:bodyPr>
            <a:noAutofit/>
          </a:bodyPr>
          <a:lstStyle>
            <a:lvl1pPr marL="609576" indent="-609576">
              <a:buFont typeface="Arial"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3665834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80642" y="914400"/>
            <a:ext cx="7865533" cy="3200400"/>
          </a:xfrm>
        </p:spPr>
        <p:txBody>
          <a:bodyPr anchor="b">
            <a:noAutofit/>
          </a:bodyPr>
          <a:lstStyle>
            <a:lvl1pPr>
              <a:defRPr sz="7467" baseline="0"/>
            </a:lvl1pPr>
          </a:lstStyle>
          <a:p>
            <a:r>
              <a:rPr lang="en-US"/>
              <a:t>Click to edit Master title style</a:t>
            </a:r>
          </a:p>
        </p:txBody>
      </p:sp>
      <p:sp>
        <p:nvSpPr>
          <p:cNvPr id="4" name="Text Placeholder 3"/>
          <p:cNvSpPr>
            <a:spLocks noGrp="1"/>
          </p:cNvSpPr>
          <p:nvPr>
            <p:ph type="body" sz="half" idx="2" hasCustomPrompt="1"/>
          </p:nvPr>
        </p:nvSpPr>
        <p:spPr>
          <a:xfrm>
            <a:off x="1680642" y="4676371"/>
            <a:ext cx="7865533"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
        <p:nvSpPr>
          <p:cNvPr id="9" name="Text Placeholder 8"/>
          <p:cNvSpPr>
            <a:spLocks noGrp="1"/>
          </p:cNvSpPr>
          <p:nvPr>
            <p:ph type="body" sz="quarter" idx="10" hasCustomPrompt="1"/>
          </p:nvPr>
        </p:nvSpPr>
        <p:spPr>
          <a:xfrm>
            <a:off x="1680642" y="5438371"/>
            <a:ext cx="7865533" cy="6283733"/>
          </a:xfrm>
        </p:spPr>
        <p:txBody>
          <a:bodyPr>
            <a:noAutofit/>
          </a:bodyPr>
          <a:lstStyle>
            <a:lvl1pPr marL="609576" indent="-609576">
              <a:buFont typeface="Arial"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2"/>
          <p:cNvSpPr>
            <a:spLocks noGrp="1"/>
          </p:cNvSpPr>
          <p:nvPr>
            <p:ph type="pic" idx="1"/>
          </p:nvPr>
        </p:nvSpPr>
        <p:spPr>
          <a:xfrm>
            <a:off x="10367435" y="914403"/>
            <a:ext cx="12344400" cy="10807701"/>
          </a:xfrm>
        </p:spPr>
        <p:txBody>
          <a:bodyPr/>
          <a:lstStyle>
            <a:lvl1pPr marL="0" indent="0">
              <a:buNone/>
              <a:defRPr sz="8533"/>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endParaRPr lang="en-US"/>
          </a:p>
        </p:txBody>
      </p:sp>
    </p:spTree>
    <p:extLst>
      <p:ext uri="{BB962C8B-B14F-4D97-AF65-F5344CB8AC3E}">
        <p14:creationId xmlns:p14="http://schemas.microsoft.com/office/powerpoint/2010/main" val="34118548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idebar - Righ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8C43750-8E9E-1044-AD4A-39B572194896}"/>
              </a:ext>
            </a:extLst>
          </p:cNvPr>
          <p:cNvSpPr/>
          <p:nvPr userDrawn="1"/>
        </p:nvSpPr>
        <p:spPr>
          <a:xfrm>
            <a:off x="16445290" y="4879"/>
            <a:ext cx="7938717" cy="137222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800"/>
          </a:p>
        </p:txBody>
      </p:sp>
      <p:sp>
        <p:nvSpPr>
          <p:cNvPr id="3" name="Rectangle 2"/>
          <p:cNvSpPr>
            <a:spLocks noChangeAspect="1"/>
          </p:cNvSpPr>
          <p:nvPr userDrawn="1"/>
        </p:nvSpPr>
        <p:spPr>
          <a:xfrm>
            <a:off x="22919568" y="12905843"/>
            <a:ext cx="825867" cy="574517"/>
          </a:xfrm>
          <a:prstGeom prst="rect">
            <a:avLst/>
          </a:prstGeom>
        </p:spPr>
        <p:txBody>
          <a:bodyPr wrap="none">
            <a:noAutofit/>
          </a:bodyPr>
          <a:lstStyle/>
          <a:p>
            <a:fld id="{8DECA712-D924-F74F-8532-B362D4FCB3AE}" type="slidenum">
              <a:rPr lang="en-US" sz="2133" baseline="0" smtClean="0">
                <a:solidFill>
                  <a:schemeClr val="bg1"/>
                </a:solidFill>
                <a:latin typeface="Century Gothic" charset="0"/>
              </a:rPr>
              <a:pPr/>
              <a:t>‹#›</a:t>
            </a:fld>
            <a:endParaRPr lang="en-US" sz="2133" baseline="0">
              <a:solidFill>
                <a:schemeClr val="bg1"/>
              </a:solidFill>
              <a:latin typeface="Century Gothic" charset="0"/>
            </a:endParaRPr>
          </a:p>
        </p:txBody>
      </p:sp>
      <p:sp>
        <p:nvSpPr>
          <p:cNvPr id="12" name="Content Placeholder 2"/>
          <p:cNvSpPr>
            <a:spLocks noGrp="1"/>
          </p:cNvSpPr>
          <p:nvPr>
            <p:ph idx="1" hasCustomPrompt="1"/>
          </p:nvPr>
        </p:nvSpPr>
        <p:spPr>
          <a:xfrm>
            <a:off x="585903" y="4220019"/>
            <a:ext cx="13841304" cy="813285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3"/>
          <p:cNvSpPr>
            <a:spLocks noGrp="1"/>
          </p:cNvSpPr>
          <p:nvPr>
            <p:ph type="body" sz="half" idx="2" hasCustomPrompt="1"/>
          </p:nvPr>
        </p:nvSpPr>
        <p:spPr>
          <a:xfrm>
            <a:off x="585899" y="3420224"/>
            <a:ext cx="13841301"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
        <p:nvSpPr>
          <p:cNvPr id="14" name="Title 1"/>
          <p:cNvSpPr>
            <a:spLocks noGrp="1"/>
          </p:cNvSpPr>
          <p:nvPr>
            <p:ph type="title"/>
          </p:nvPr>
        </p:nvSpPr>
        <p:spPr>
          <a:xfrm>
            <a:off x="585903" y="732375"/>
            <a:ext cx="13841304" cy="2650067"/>
          </a:xfrm>
        </p:spPr>
        <p:txBody>
          <a:bodyPr>
            <a:noAutofit/>
          </a:bodyPr>
          <a:lstStyle/>
          <a:p>
            <a:r>
              <a:rPr lang="en-US"/>
              <a:t>Click to edit Master title style</a:t>
            </a:r>
          </a:p>
        </p:txBody>
      </p:sp>
      <p:sp>
        <p:nvSpPr>
          <p:cNvPr id="10" name="Text Placeholder 3"/>
          <p:cNvSpPr>
            <a:spLocks noGrp="1"/>
          </p:cNvSpPr>
          <p:nvPr>
            <p:ph type="body" sz="quarter" idx="13" hasCustomPrompt="1"/>
          </p:nvPr>
        </p:nvSpPr>
        <p:spPr>
          <a:xfrm>
            <a:off x="17195268" y="579360"/>
            <a:ext cx="6665165" cy="4239435"/>
          </a:xfrm>
          <a:noFill/>
        </p:spPr>
        <p:txBody>
          <a:bodyPr wrap="square" lIns="91440" tIns="91440" rIns="91440" bIns="91440" anchor="t"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11" name="Text Placeholder 3"/>
          <p:cNvSpPr>
            <a:spLocks noGrp="1"/>
          </p:cNvSpPr>
          <p:nvPr>
            <p:ph type="body" sz="quarter" idx="14" hasCustomPrompt="1"/>
          </p:nvPr>
        </p:nvSpPr>
        <p:spPr>
          <a:xfrm>
            <a:off x="17197017" y="5393290"/>
            <a:ext cx="6663267" cy="6959581"/>
          </a:xfrm>
        </p:spPr>
        <p:txBody>
          <a:bodyPr>
            <a:noAutofit/>
          </a:bodyPr>
          <a:lstStyle>
            <a:lvl1pPr marL="0" indent="0">
              <a:buFontTx/>
              <a:buNone/>
              <a:defRPr b="1" i="0" baseline="0">
                <a:solidFill>
                  <a:schemeClr val="bg1"/>
                </a:solidFill>
              </a:defRPr>
            </a:lvl1pPr>
            <a:lvl2pPr marL="1219157" indent="0">
              <a:buFontTx/>
              <a:buNone/>
              <a:defRPr b="1" i="0" baseline="0">
                <a:solidFill>
                  <a:schemeClr val="bg1"/>
                </a:solidFill>
              </a:defRPr>
            </a:lvl2pPr>
            <a:lvl3pPr marL="2438310" indent="0">
              <a:buFontTx/>
              <a:buNone/>
              <a:defRPr b="1" i="0" baseline="0">
                <a:solidFill>
                  <a:schemeClr val="bg1"/>
                </a:solidFill>
              </a:defRPr>
            </a:lvl3pPr>
            <a:lvl4pPr marL="3657464" indent="0">
              <a:buFontTx/>
              <a:buNone/>
              <a:defRPr b="1" i="0" baseline="0">
                <a:solidFill>
                  <a:schemeClr val="bg1"/>
                </a:solidFill>
              </a:defRPr>
            </a:lvl4pPr>
            <a:lvl5pPr marL="4876618" indent="0">
              <a:buFontTx/>
              <a:buNone/>
              <a:defRPr b="1" i="0" baseline="0">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987547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Breaker Slide Blank">
    <p:bg>
      <p:bgPr>
        <a:solidFill>
          <a:srgbClr val="3C3C3C"/>
        </a:solidFill>
        <a:effectLst/>
      </p:bgPr>
    </p:bg>
    <p:spTree>
      <p:nvGrpSpPr>
        <p:cNvPr id="1" name=""/>
        <p:cNvGrpSpPr/>
        <p:nvPr/>
      </p:nvGrpSpPr>
      <p:grpSpPr>
        <a:xfrm>
          <a:off x="0" y="0"/>
          <a:ext cx="0" cy="0"/>
          <a:chOff x="0" y="0"/>
          <a:chExt cx="0" cy="0"/>
        </a:xfrm>
      </p:grpSpPr>
      <p:sp>
        <p:nvSpPr>
          <p:cNvPr id="89" name="Page Heading"/>
          <p:cNvSpPr txBox="1">
            <a:spLocks noGrp="1"/>
          </p:cNvSpPr>
          <p:nvPr>
            <p:ph type="title" hasCustomPrompt="1"/>
          </p:nvPr>
        </p:nvSpPr>
        <p:spPr>
          <a:xfrm>
            <a:off x="492323" y="3904617"/>
            <a:ext cx="11464107" cy="6124394"/>
          </a:xfrm>
          <a:prstGeom prst="rect">
            <a:avLst/>
          </a:prstGeom>
        </p:spPr>
        <p:txBody>
          <a:bodyPr/>
          <a:lstStyle>
            <a:lvl1pPr>
              <a:defRPr>
                <a:solidFill>
                  <a:srgbClr val="FFFFFF"/>
                </a:solidFill>
              </a:defRPr>
            </a:lvl1pPr>
          </a:lstStyle>
          <a:p>
            <a:r>
              <a:t>Page Heading</a:t>
            </a:r>
          </a:p>
        </p:txBody>
      </p:sp>
      <p:sp>
        <p:nvSpPr>
          <p:cNvPr id="90" name="Presentation Title"/>
          <p:cNvSpPr txBox="1">
            <a:spLocks noGrp="1"/>
          </p:cNvSpPr>
          <p:nvPr>
            <p:ph type="body" sz="quarter" idx="21" hasCustomPrompt="1"/>
          </p:nvPr>
        </p:nvSpPr>
        <p:spPr>
          <a:xfrm>
            <a:off x="3480457" y="194257"/>
            <a:ext cx="5487839" cy="266701"/>
          </a:xfrm>
          <a:prstGeom prst="rect">
            <a:avLst/>
          </a:prstGeom>
        </p:spPr>
        <p:txBody>
          <a:bodyPr lIns="0" tIns="0" rIns="0" bIns="0">
            <a:spAutoFit/>
          </a:bodyPr>
          <a:lstStyle>
            <a:lvl1pPr>
              <a:defRPr sz="1800">
                <a:solidFill>
                  <a:srgbClr val="FFFFFF"/>
                </a:solidFill>
              </a:defRPr>
            </a:lvl1pPr>
          </a:lstStyle>
          <a:p>
            <a:r>
              <a:t>Presentation Title</a:t>
            </a:r>
          </a:p>
        </p:txBody>
      </p:sp>
      <p:sp>
        <p:nvSpPr>
          <p:cNvPr id="91" name="Section Title"/>
          <p:cNvSpPr txBox="1">
            <a:spLocks noGrp="1"/>
          </p:cNvSpPr>
          <p:nvPr>
            <p:ph type="body" sz="quarter" idx="22" hasCustomPrompt="1"/>
          </p:nvPr>
        </p:nvSpPr>
        <p:spPr>
          <a:xfrm>
            <a:off x="3467757" y="13245517"/>
            <a:ext cx="5487839" cy="266701"/>
          </a:xfrm>
          <a:prstGeom prst="rect">
            <a:avLst/>
          </a:prstGeom>
        </p:spPr>
        <p:txBody>
          <a:bodyPr lIns="0" tIns="0" rIns="0" bIns="0">
            <a:spAutoFit/>
          </a:bodyPr>
          <a:lstStyle>
            <a:lvl1pPr>
              <a:defRPr sz="1800">
                <a:solidFill>
                  <a:srgbClr val="FFFFFF"/>
                </a:solidFill>
              </a:defRPr>
            </a:lvl1pPr>
          </a:lstStyle>
          <a:p>
            <a:r>
              <a:t>Section Title</a:t>
            </a:r>
          </a:p>
        </p:txBody>
      </p:sp>
      <p:sp>
        <p:nvSpPr>
          <p:cNvPr id="92" name="Slide Number"/>
          <p:cNvSpPr txBox="1">
            <a:spLocks noGrp="1"/>
          </p:cNvSpPr>
          <p:nvPr>
            <p:ph type="sldNum" sz="quarter" idx="2"/>
          </p:nvPr>
        </p:nvSpPr>
        <p:spPr>
          <a:xfrm>
            <a:off x="492323" y="13232817"/>
            <a:ext cx="237186" cy="279401"/>
          </a:xfrm>
          <a:prstGeom prst="rect">
            <a:avLst/>
          </a:prstGeom>
        </p:spPr>
        <p:txBody>
          <a:bodyPr/>
          <a:lstStyle>
            <a:lvl1pPr>
              <a:defRPr>
                <a:solidFill>
                  <a:srgbClr val="ECECEC"/>
                </a:solidFill>
              </a:defRPr>
            </a:lvl1pPr>
          </a:lstStyle>
          <a:p>
            <a:fld id="{86CB4B4D-7CA3-9044-876B-883B54F8677D}" type="slidenum">
              <a:t>‹#›</a:t>
            </a:fld>
            <a:endParaRPr/>
          </a:p>
        </p:txBody>
      </p:sp>
      <p:pic>
        <p:nvPicPr>
          <p:cNvPr id="93"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Tree>
  </p:cSld>
  <p:clrMapOvr>
    <a:masterClrMapping/>
  </p:clrMapOvr>
  <p:transition spd="med"/>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idebar - Lef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C43750-8E9E-1044-AD4A-39B572194896}"/>
              </a:ext>
            </a:extLst>
          </p:cNvPr>
          <p:cNvSpPr/>
          <p:nvPr userDrawn="1"/>
        </p:nvSpPr>
        <p:spPr>
          <a:xfrm>
            <a:off x="7" y="4879"/>
            <a:ext cx="7938717" cy="137222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800"/>
          </a:p>
        </p:txBody>
      </p:sp>
      <p:sp>
        <p:nvSpPr>
          <p:cNvPr id="15" name="Content Placeholder 2"/>
          <p:cNvSpPr>
            <a:spLocks noGrp="1"/>
          </p:cNvSpPr>
          <p:nvPr>
            <p:ph idx="1" hasCustomPrompt="1"/>
          </p:nvPr>
        </p:nvSpPr>
        <p:spPr>
          <a:xfrm>
            <a:off x="9078263" y="4220019"/>
            <a:ext cx="13841304" cy="8132853"/>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2"/>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13" name="Text Placeholder 3"/>
          <p:cNvSpPr>
            <a:spLocks noGrp="1"/>
          </p:cNvSpPr>
          <p:nvPr>
            <p:ph type="body" sz="half" idx="2" hasCustomPrompt="1"/>
          </p:nvPr>
        </p:nvSpPr>
        <p:spPr>
          <a:xfrm>
            <a:off x="9078267" y="3420224"/>
            <a:ext cx="13841301"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
        <p:nvSpPr>
          <p:cNvPr id="17" name="Title 1"/>
          <p:cNvSpPr>
            <a:spLocks noGrp="1"/>
          </p:cNvSpPr>
          <p:nvPr>
            <p:ph type="title"/>
          </p:nvPr>
        </p:nvSpPr>
        <p:spPr>
          <a:xfrm>
            <a:off x="9078263" y="732375"/>
            <a:ext cx="13841304" cy="2650067"/>
          </a:xfrm>
        </p:spPr>
        <p:txBody>
          <a:bodyPr>
            <a:noAutofit/>
          </a:bodyPr>
          <a:lstStyle>
            <a:lvl1pPr>
              <a:defRPr b="0" i="0">
                <a:latin typeface="+mj-lt"/>
                <a:cs typeface="Futura Medium" panose="020B0602020204020303" pitchFamily="34" charset="-79"/>
              </a:defRPr>
            </a:lvl1pPr>
          </a:lstStyle>
          <a:p>
            <a:r>
              <a:rPr lang="en-US"/>
              <a:t>Click to edit Master title style</a:t>
            </a:r>
          </a:p>
        </p:txBody>
      </p:sp>
      <p:sp>
        <p:nvSpPr>
          <p:cNvPr id="12" name="Text Placeholder 3"/>
          <p:cNvSpPr>
            <a:spLocks noGrp="1"/>
          </p:cNvSpPr>
          <p:nvPr>
            <p:ph type="body" sz="quarter" idx="13" hasCustomPrompt="1"/>
          </p:nvPr>
        </p:nvSpPr>
        <p:spPr>
          <a:xfrm>
            <a:off x="590924" y="579360"/>
            <a:ext cx="6665165" cy="4239435"/>
          </a:xfrm>
          <a:noFill/>
        </p:spPr>
        <p:txBody>
          <a:bodyPr wrap="square" lIns="91440" tIns="91440" rIns="91440" bIns="91440" anchor="t"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4" name="Text Placeholder 3"/>
          <p:cNvSpPr>
            <a:spLocks noGrp="1"/>
          </p:cNvSpPr>
          <p:nvPr>
            <p:ph type="body" sz="quarter" idx="14" hasCustomPrompt="1"/>
          </p:nvPr>
        </p:nvSpPr>
        <p:spPr>
          <a:xfrm>
            <a:off x="592673" y="5393290"/>
            <a:ext cx="6663267" cy="6959581"/>
          </a:xfrm>
        </p:spPr>
        <p:txBody>
          <a:bodyPr>
            <a:noAutofit/>
          </a:bodyPr>
          <a:lstStyle>
            <a:lvl1pPr marL="0" indent="0">
              <a:buFontTx/>
              <a:buNone/>
              <a:defRPr b="1" i="0" baseline="0">
                <a:solidFill>
                  <a:schemeClr val="bg1"/>
                </a:solidFill>
              </a:defRPr>
            </a:lvl1pPr>
            <a:lvl2pPr marL="1219157" indent="0">
              <a:buFontTx/>
              <a:buNone/>
              <a:defRPr b="1" i="0" baseline="0">
                <a:solidFill>
                  <a:schemeClr val="bg1"/>
                </a:solidFill>
              </a:defRPr>
            </a:lvl2pPr>
            <a:lvl3pPr marL="2438310" indent="0">
              <a:buFontTx/>
              <a:buNone/>
              <a:defRPr b="1" i="0" baseline="0">
                <a:solidFill>
                  <a:schemeClr val="bg1"/>
                </a:solidFill>
              </a:defRPr>
            </a:lvl3pPr>
            <a:lvl4pPr marL="3657464" indent="0">
              <a:buFontTx/>
              <a:buNone/>
              <a:defRPr b="1" i="0" baseline="0">
                <a:solidFill>
                  <a:schemeClr val="bg1"/>
                </a:solidFill>
              </a:defRPr>
            </a:lvl4pPr>
            <a:lvl5pPr marL="4876618" indent="0">
              <a:buFontTx/>
              <a:buNone/>
              <a:defRPr b="1" i="0" baseline="0">
                <a:solidFill>
                  <a:schemeClr val="bg1"/>
                </a:solidFill>
              </a:defRPr>
            </a:lvl5pPr>
          </a:lstStyle>
          <a:p>
            <a:pPr lvl="0"/>
            <a:r>
              <a:rPr lang="en-US"/>
              <a:t>Click to edit Master text styles</a:t>
            </a:r>
          </a:p>
        </p:txBody>
      </p:sp>
      <p:sp>
        <p:nvSpPr>
          <p:cNvPr id="10" name="Rectangle 9">
            <a:extLst>
              <a:ext uri="{FF2B5EF4-FFF2-40B4-BE49-F238E27FC236}">
                <a16:creationId xmlns:a16="http://schemas.microsoft.com/office/drawing/2014/main" id="{4F132903-0AF7-6BC5-032F-BE24378B71FB}"/>
              </a:ext>
            </a:extLst>
          </p:cNvPr>
          <p:cNvSpPr/>
          <p:nvPr userDrawn="1"/>
        </p:nvSpPr>
        <p:spPr>
          <a:xfrm>
            <a:off x="857307" y="13028955"/>
            <a:ext cx="4745210" cy="297454"/>
          </a:xfrm>
          <a:prstGeom prst="rect">
            <a:avLst/>
          </a:prstGeom>
        </p:spPr>
        <p:txBody>
          <a:bodyPr wrap="none">
            <a:spAutoFit/>
          </a:bodyPr>
          <a:lstStyle/>
          <a:p>
            <a:pPr>
              <a:defRPr/>
            </a:pPr>
            <a:r>
              <a:rPr lang="en-US" sz="1333" b="0" i="1" u="none" strike="noStrike" kern="1200">
                <a:solidFill>
                  <a:schemeClr val="bg1"/>
                </a:solidFill>
                <a:effectLst/>
                <a:latin typeface="+mn-lt"/>
                <a:ea typeface="+mn-ea"/>
                <a:cs typeface="+mn-cs"/>
              </a:rPr>
              <a:t>Copyright 2022, NetBase Quid, Inc.  All Rights Reserved.</a:t>
            </a:r>
            <a:endParaRPr lang="en-US" sz="1333" b="0">
              <a:solidFill>
                <a:schemeClr val="bg1"/>
              </a:solidFill>
              <a:latin typeface="Century Gothic" panose="020B0502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1156203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Sidebar - Photo">
    <p:spTree>
      <p:nvGrpSpPr>
        <p:cNvPr id="1" name=""/>
        <p:cNvGrpSpPr/>
        <p:nvPr/>
      </p:nvGrpSpPr>
      <p:grpSpPr>
        <a:xfrm>
          <a:off x="0" y="0"/>
          <a:ext cx="0" cy="0"/>
          <a:chOff x="0" y="0"/>
          <a:chExt cx="0" cy="0"/>
        </a:xfrm>
      </p:grpSpPr>
      <p:sp>
        <p:nvSpPr>
          <p:cNvPr id="15" name="Picture Placeholder 14"/>
          <p:cNvSpPr>
            <a:spLocks noGrp="1"/>
          </p:cNvSpPr>
          <p:nvPr>
            <p:ph type="pic" sz="quarter" idx="13"/>
          </p:nvPr>
        </p:nvSpPr>
        <p:spPr>
          <a:xfrm>
            <a:off x="14704408" y="0"/>
            <a:ext cx="9679595" cy="13716000"/>
          </a:xfrm>
        </p:spPr>
        <p:txBody>
          <a:bodyPr>
            <a:noAutofit/>
          </a:bodyPr>
          <a:lstStyle/>
          <a:p>
            <a:endParaRPr lang="en-US"/>
          </a:p>
        </p:txBody>
      </p:sp>
      <p:sp>
        <p:nvSpPr>
          <p:cNvPr id="2" name="Title 1"/>
          <p:cNvSpPr>
            <a:spLocks noGrp="1"/>
          </p:cNvSpPr>
          <p:nvPr>
            <p:ph type="title"/>
          </p:nvPr>
        </p:nvSpPr>
        <p:spPr>
          <a:xfrm>
            <a:off x="812803" y="1371600"/>
            <a:ext cx="12967285" cy="3048000"/>
          </a:xfrm>
        </p:spPr>
        <p:txBody>
          <a:bodyPr>
            <a:noAutofit/>
          </a:bodyPr>
          <a:lstStyle>
            <a:lvl1pPr algn="l">
              <a:defRPr/>
            </a:lvl1pPr>
          </a:lstStyle>
          <a:p>
            <a:r>
              <a:rPr lang="en-US"/>
              <a:t>Click to edit Master title style</a:t>
            </a:r>
          </a:p>
        </p:txBody>
      </p:sp>
      <p:sp>
        <p:nvSpPr>
          <p:cNvPr id="10" name="Text Placeholder 7"/>
          <p:cNvSpPr>
            <a:spLocks noGrp="1"/>
          </p:cNvSpPr>
          <p:nvPr>
            <p:ph type="body" sz="quarter" idx="11" hasCustomPrompt="1"/>
          </p:nvPr>
        </p:nvSpPr>
        <p:spPr>
          <a:xfrm>
            <a:off x="812802" y="5719377"/>
            <a:ext cx="12966701" cy="6464691"/>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7"/>
          <p:cNvSpPr>
            <a:spLocks noGrp="1"/>
          </p:cNvSpPr>
          <p:nvPr>
            <p:ph type="body" sz="quarter" idx="12" hasCustomPrompt="1"/>
          </p:nvPr>
        </p:nvSpPr>
        <p:spPr>
          <a:xfrm>
            <a:off x="15646400" y="3976471"/>
            <a:ext cx="8331200" cy="5789640"/>
          </a:xfrm>
        </p:spPr>
        <p:txBody>
          <a:bodyPr>
            <a:noAutofit/>
          </a:bodyPr>
          <a:lstStyle>
            <a:lvl1pPr marL="0" indent="0">
              <a:buFontTx/>
              <a:buNone/>
              <a:defRPr sz="2667" baseline="0"/>
            </a:lvl1pPr>
          </a:lstStyle>
          <a:p>
            <a:pPr lvl="0"/>
            <a:r>
              <a:rPr lang="en-US"/>
              <a:t>Click to edit Master text styles</a:t>
            </a:r>
          </a:p>
        </p:txBody>
      </p:sp>
      <p:sp>
        <p:nvSpPr>
          <p:cNvPr id="7" name="Text Placeholder 3"/>
          <p:cNvSpPr>
            <a:spLocks noGrp="1"/>
          </p:cNvSpPr>
          <p:nvPr>
            <p:ph type="body" sz="half" idx="2" hasCustomPrompt="1"/>
          </p:nvPr>
        </p:nvSpPr>
        <p:spPr>
          <a:xfrm>
            <a:off x="812803" y="4806064"/>
            <a:ext cx="1137920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346258678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Reversed Title">
    <p:spTree>
      <p:nvGrpSpPr>
        <p:cNvPr id="1" name=""/>
        <p:cNvGrpSpPr/>
        <p:nvPr/>
      </p:nvGrpSpPr>
      <p:grpSpPr>
        <a:xfrm>
          <a:off x="0" y="0"/>
          <a:ext cx="0" cy="0"/>
          <a:chOff x="0" y="0"/>
          <a:chExt cx="0" cy="0"/>
        </a:xfrm>
      </p:grpSpPr>
      <p:sp>
        <p:nvSpPr>
          <p:cNvPr id="4" name="Text Placeholder 3"/>
          <p:cNvSpPr>
            <a:spLocks noGrp="1"/>
          </p:cNvSpPr>
          <p:nvPr>
            <p:ph type="body" sz="quarter" idx="13" hasCustomPrompt="1"/>
          </p:nvPr>
        </p:nvSpPr>
        <p:spPr>
          <a:xfrm>
            <a:off x="812800" y="1298008"/>
            <a:ext cx="11379200" cy="3003899"/>
          </a:xfrm>
          <a:solidFill>
            <a:schemeClr val="accent1"/>
          </a:solidFill>
        </p:spPr>
        <p:txBody>
          <a:bodyPr wrap="square" lIns="228600" tIns="228600" rIns="228600" bIns="228600" anchor="ctr" anchorCtr="0">
            <a:noAutofit/>
          </a:bodyPr>
          <a:lstStyle>
            <a:lvl1pPr marL="0" indent="0">
              <a:buFontTx/>
              <a:buNone/>
              <a:defRPr sz="6400" baseline="0">
                <a:solidFill>
                  <a:schemeClr val="bg1"/>
                </a:solidFill>
              </a:defRPr>
            </a:lvl1pPr>
          </a:lstStyle>
          <a:p>
            <a:pPr lvl="0"/>
            <a:r>
              <a:rPr lang="en-US"/>
              <a:t>Click to add text on two lines for a title</a:t>
            </a:r>
          </a:p>
        </p:txBody>
      </p:sp>
      <p:sp>
        <p:nvSpPr>
          <p:cNvPr id="3" name="Rectangle 2"/>
          <p:cNvSpPr>
            <a:spLocks noChangeAspect="1"/>
          </p:cNvSpPr>
          <p:nvPr userDrawn="1"/>
        </p:nvSpPr>
        <p:spPr>
          <a:xfrm>
            <a:off x="22919568" y="12905843"/>
            <a:ext cx="825867" cy="574517"/>
          </a:xfrm>
          <a:prstGeom prst="rect">
            <a:avLst/>
          </a:prstGeom>
        </p:spPr>
        <p:txBody>
          <a:bodyPr wrap="square">
            <a:no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24" y="1290920"/>
            <a:ext cx="10262515" cy="11256683"/>
          </a:xfrm>
          <a:prstGeom prst="rect">
            <a:avLst/>
          </a:prstGeom>
        </p:spPr>
        <p:txBody>
          <a:bodyPr wrap="square">
            <a:noAutofit/>
          </a:bodyPr>
          <a:lstStyle>
            <a:lvl1pPr marL="0" indent="0" algn="ctr">
              <a:buNone/>
              <a:defRPr sz="3200">
                <a:latin typeface="Century Gothic"/>
                <a:cs typeface="Century Gothic"/>
              </a:defRPr>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r>
              <a:rPr lang="en-US"/>
              <a:t>Click icon to add graphic</a:t>
            </a:r>
          </a:p>
        </p:txBody>
      </p:sp>
      <p:sp>
        <p:nvSpPr>
          <p:cNvPr id="15" name="Text Placeholder 7"/>
          <p:cNvSpPr>
            <a:spLocks noGrp="1"/>
          </p:cNvSpPr>
          <p:nvPr>
            <p:ph type="body" sz="quarter" idx="12" hasCustomPrompt="1"/>
          </p:nvPr>
        </p:nvSpPr>
        <p:spPr>
          <a:xfrm>
            <a:off x="812803" y="5719377"/>
            <a:ext cx="11379205" cy="6464691"/>
          </a:xfrm>
        </p:spPr>
        <p:txBody>
          <a:bodyPr wrap="square">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3"/>
          <p:cNvSpPr>
            <a:spLocks noGrp="1"/>
          </p:cNvSpPr>
          <p:nvPr>
            <p:ph type="body" sz="half" idx="2" hasCustomPrompt="1"/>
          </p:nvPr>
        </p:nvSpPr>
        <p:spPr>
          <a:xfrm>
            <a:off x="812803" y="4806064"/>
            <a:ext cx="11379205" cy="762000"/>
          </a:xfrm>
        </p:spPr>
        <p:txBody>
          <a:bodyPr wrap="square">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295752099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Label - Red">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24" y="1290920"/>
            <a:ext cx="10262515" cy="11256683"/>
          </a:xfrm>
          <a:prstGeom prst="rect">
            <a:avLst/>
          </a:prstGeom>
        </p:spPr>
        <p:txBody>
          <a:bodyPr/>
          <a:lstStyle>
            <a:lvl1pPr marL="0" indent="0" algn="ctr">
              <a:buNone/>
              <a:defRPr sz="3200">
                <a:latin typeface="Century Gothic"/>
                <a:cs typeface="Century Gothic"/>
              </a:defRPr>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5"/>
            <a:ext cx="6705600" cy="1524585"/>
          </a:xfrm>
          <a:solidFill>
            <a:schemeClr val="accent1"/>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p:nvPr>
        </p:nvSpPr>
        <p:spPr>
          <a:xfrm>
            <a:off x="812803" y="5719371"/>
            <a:ext cx="11379205" cy="68282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p:nvPr>
        </p:nvSpPr>
        <p:spPr>
          <a:xfrm>
            <a:off x="812803" y="4806064"/>
            <a:ext cx="11379205" cy="762000"/>
          </a:xfrm>
        </p:spPr>
        <p:txBody>
          <a:bodyPr>
            <a:norm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119723430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Label - Purple">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24" y="1290920"/>
            <a:ext cx="10262515" cy="11256683"/>
          </a:xfrm>
          <a:prstGeom prst="rect">
            <a:avLst/>
          </a:prstGeom>
        </p:spPr>
        <p:txBody>
          <a:bodyPr/>
          <a:lstStyle>
            <a:lvl1pPr marL="0" indent="0" algn="ctr">
              <a:buNone/>
              <a:defRPr sz="3200">
                <a:latin typeface="Century Gothic"/>
                <a:cs typeface="Century Gothic"/>
              </a:defRPr>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5"/>
            <a:ext cx="6705600" cy="1524585"/>
          </a:xfrm>
          <a:solidFill>
            <a:srgbClr val="8353A2"/>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p:nvPr>
        </p:nvSpPr>
        <p:spPr>
          <a:xfrm>
            <a:off x="812803" y="5719371"/>
            <a:ext cx="11379205" cy="68282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p:nvPr>
        </p:nvSpPr>
        <p:spPr>
          <a:xfrm>
            <a:off x="812803" y="4806064"/>
            <a:ext cx="11379205" cy="762000"/>
          </a:xfrm>
        </p:spPr>
        <p:txBody>
          <a:bodyPr>
            <a:norm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323811308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Label - Blue">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24" y="1290920"/>
            <a:ext cx="10262515" cy="11256683"/>
          </a:xfrm>
          <a:prstGeom prst="rect">
            <a:avLst/>
          </a:prstGeom>
        </p:spPr>
        <p:txBody>
          <a:bodyPr/>
          <a:lstStyle>
            <a:lvl1pPr marL="0" indent="0" algn="ctr">
              <a:buNone/>
              <a:defRPr sz="3200">
                <a:latin typeface="Century Gothic"/>
                <a:cs typeface="Century Gothic"/>
              </a:defRPr>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5"/>
            <a:ext cx="6705600" cy="1524585"/>
          </a:xfrm>
          <a:solidFill>
            <a:schemeClr val="accent2"/>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hasCustomPrompt="1"/>
          </p:nvPr>
        </p:nvSpPr>
        <p:spPr>
          <a:xfrm>
            <a:off x="812803" y="5719371"/>
            <a:ext cx="11379205" cy="68282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3" y="4806064"/>
            <a:ext cx="1137920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185649216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Label - Green">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24" y="1290920"/>
            <a:ext cx="10262515" cy="11256683"/>
          </a:xfrm>
          <a:prstGeom prst="rect">
            <a:avLst/>
          </a:prstGeom>
        </p:spPr>
        <p:txBody>
          <a:bodyPr/>
          <a:lstStyle>
            <a:lvl1pPr marL="0" indent="0" algn="ctr">
              <a:buNone/>
              <a:defRPr sz="3200">
                <a:latin typeface="Century Gothic"/>
                <a:cs typeface="Century Gothic"/>
              </a:defRPr>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5"/>
            <a:ext cx="6705600" cy="1524585"/>
          </a:xfrm>
          <a:solidFill>
            <a:schemeClr val="accent3"/>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hasCustomPrompt="1"/>
          </p:nvPr>
        </p:nvSpPr>
        <p:spPr>
          <a:xfrm>
            <a:off x="812803" y="5719371"/>
            <a:ext cx="11379205" cy="68282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3" y="4806064"/>
            <a:ext cx="1137920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400056282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Label - Yellow">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24" y="1290920"/>
            <a:ext cx="10262515" cy="11256683"/>
          </a:xfrm>
          <a:prstGeom prst="rect">
            <a:avLst/>
          </a:prstGeom>
        </p:spPr>
        <p:txBody>
          <a:bodyPr/>
          <a:lstStyle>
            <a:lvl1pPr marL="0" indent="0" algn="ctr">
              <a:buNone/>
              <a:defRPr sz="3200">
                <a:latin typeface="Century Gothic"/>
                <a:cs typeface="Century Gothic"/>
              </a:defRPr>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5"/>
            <a:ext cx="6705600" cy="1524585"/>
          </a:xfrm>
          <a:solidFill>
            <a:schemeClr val="accent6"/>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hasCustomPrompt="1"/>
          </p:nvPr>
        </p:nvSpPr>
        <p:spPr>
          <a:xfrm>
            <a:off x="812803" y="5719371"/>
            <a:ext cx="11379205" cy="6828229"/>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3" y="4806064"/>
            <a:ext cx="1137920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32655034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Label - Pink">
    <p:spTree>
      <p:nvGrpSpPr>
        <p:cNvPr id="1" name=""/>
        <p:cNvGrpSpPr/>
        <p:nvPr/>
      </p:nvGrpSpPr>
      <p:grpSpPr>
        <a:xfrm>
          <a:off x="0" y="0"/>
          <a:ext cx="0" cy="0"/>
          <a:chOff x="0" y="0"/>
          <a:chExt cx="0" cy="0"/>
        </a:xfrm>
      </p:grpSpPr>
      <p:sp>
        <p:nvSpPr>
          <p:cNvPr id="3" name="Rectangle 2"/>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
        <p:nvSpPr>
          <p:cNvPr id="7" name="Picture Placeholder 2"/>
          <p:cNvSpPr>
            <a:spLocks noGrp="1"/>
          </p:cNvSpPr>
          <p:nvPr>
            <p:ph type="pic" idx="1" hasCustomPrompt="1"/>
          </p:nvPr>
        </p:nvSpPr>
        <p:spPr>
          <a:xfrm>
            <a:off x="13482924" y="1290920"/>
            <a:ext cx="10262515" cy="11256683"/>
          </a:xfrm>
          <a:prstGeom prst="rect">
            <a:avLst/>
          </a:prstGeom>
        </p:spPr>
        <p:txBody>
          <a:bodyPr/>
          <a:lstStyle>
            <a:lvl1pPr marL="0" indent="0" algn="ctr">
              <a:buNone/>
              <a:defRPr sz="3200">
                <a:latin typeface="Century Gothic"/>
                <a:cs typeface="Century Gothic"/>
              </a:defRPr>
            </a:lvl1pPr>
            <a:lvl2pPr marL="1219157" indent="0">
              <a:buNone/>
              <a:defRPr sz="7467"/>
            </a:lvl2pPr>
            <a:lvl3pPr marL="2438310" indent="0">
              <a:buNone/>
              <a:defRPr sz="6400"/>
            </a:lvl3pPr>
            <a:lvl4pPr marL="3657464" indent="0">
              <a:buNone/>
              <a:defRPr sz="5333"/>
            </a:lvl4pPr>
            <a:lvl5pPr marL="4876618" indent="0">
              <a:buNone/>
              <a:defRPr sz="5333"/>
            </a:lvl5pPr>
            <a:lvl6pPr marL="6095772" indent="0">
              <a:buNone/>
              <a:defRPr sz="5333"/>
            </a:lvl6pPr>
            <a:lvl7pPr marL="7314929" indent="0">
              <a:buNone/>
              <a:defRPr sz="5333"/>
            </a:lvl7pPr>
            <a:lvl8pPr marL="8534080" indent="0">
              <a:buNone/>
              <a:defRPr sz="5333"/>
            </a:lvl8pPr>
            <a:lvl9pPr marL="9753237" indent="0">
              <a:buNone/>
              <a:defRPr sz="5333"/>
            </a:lvl9pPr>
          </a:lstStyle>
          <a:p>
            <a:r>
              <a:rPr lang="en-US"/>
              <a:t>Click icon to add graphic</a:t>
            </a:r>
          </a:p>
        </p:txBody>
      </p:sp>
      <p:sp>
        <p:nvSpPr>
          <p:cNvPr id="8" name="Text Placeholder 7"/>
          <p:cNvSpPr>
            <a:spLocks noGrp="1"/>
          </p:cNvSpPr>
          <p:nvPr>
            <p:ph type="body" sz="quarter" idx="10" hasCustomPrompt="1"/>
          </p:nvPr>
        </p:nvSpPr>
        <p:spPr>
          <a:xfrm>
            <a:off x="0" y="5"/>
            <a:ext cx="6705600" cy="1524585"/>
          </a:xfrm>
          <a:solidFill>
            <a:schemeClr val="accent5"/>
          </a:solidFill>
        </p:spPr>
        <p:txBody>
          <a:bodyPr wrap="square" lIns="182880" tIns="228600" rIns="182880" bIns="228600">
            <a:spAutoFit/>
          </a:bodyPr>
          <a:lstStyle>
            <a:lvl1pPr marL="0" indent="0" algn="l" fontAlgn="ctr">
              <a:buFontTx/>
              <a:buNone/>
              <a:defRPr sz="6400" baseline="0">
                <a:solidFill>
                  <a:schemeClr val="bg1"/>
                </a:solidFill>
                <a:latin typeface="+mn-lt"/>
              </a:defRPr>
            </a:lvl1pPr>
          </a:lstStyle>
          <a:p>
            <a:r>
              <a:rPr lang="en-US" sz="7467">
                <a:solidFill>
                  <a:schemeClr val="bg1"/>
                </a:solidFill>
              </a:rPr>
              <a:t>Label Here</a:t>
            </a:r>
          </a:p>
        </p:txBody>
      </p:sp>
      <p:sp>
        <p:nvSpPr>
          <p:cNvPr id="10" name="Text Placeholder 7"/>
          <p:cNvSpPr>
            <a:spLocks noGrp="1"/>
          </p:cNvSpPr>
          <p:nvPr>
            <p:ph type="body" sz="quarter" idx="12"/>
          </p:nvPr>
        </p:nvSpPr>
        <p:spPr>
          <a:xfrm>
            <a:off x="812803" y="5719371"/>
            <a:ext cx="11379205" cy="68282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p:cNvSpPr>
            <a:spLocks noGrp="1"/>
          </p:cNvSpPr>
          <p:nvPr>
            <p:ph type="body" sz="half" idx="2" hasCustomPrompt="1"/>
          </p:nvPr>
        </p:nvSpPr>
        <p:spPr>
          <a:xfrm>
            <a:off x="812803" y="4806064"/>
            <a:ext cx="11379205"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115220203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2_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22338" r="25"/>
          <a:stretch/>
        </p:blipFill>
        <p:spPr>
          <a:xfrm rot="10800000">
            <a:off x="15059384" y="0"/>
            <a:ext cx="9296395"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rot="5400000">
            <a:off x="17657439" y="-1604635"/>
            <a:ext cx="5776691" cy="8985957"/>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sp>
        <p:nvSpPr>
          <p:cNvPr id="2" name="Title 1"/>
          <p:cNvSpPr>
            <a:spLocks noGrp="1"/>
          </p:cNvSpPr>
          <p:nvPr>
            <p:ph type="ctrTitle" hasCustomPrompt="1"/>
          </p:nvPr>
        </p:nvSpPr>
        <p:spPr>
          <a:xfrm>
            <a:off x="3048000" y="7307396"/>
            <a:ext cx="18288000" cy="2308324"/>
          </a:xfrm>
        </p:spPr>
        <p:txBody>
          <a:bodyPr anchor="b">
            <a:spAutoFit/>
          </a:bodyPr>
          <a:lstStyle>
            <a:lvl1pPr algn="ctr">
              <a:defRPr sz="16000" b="0" i="0" cap="all" baseline="0">
                <a:solidFill>
                  <a:schemeClr val="accent1"/>
                </a:solidFill>
                <a:latin typeface="+mj-lt"/>
              </a:defRPr>
            </a:lvl1pPr>
          </a:lstStyle>
          <a:p>
            <a:r>
              <a:rPr lang="en-US"/>
              <a:t>Thank you</a:t>
            </a:r>
          </a:p>
        </p:txBody>
      </p:sp>
      <p:pic>
        <p:nvPicPr>
          <p:cNvPr id="11" name="Picture 10" descr="Untitled-5.png">
            <a:extLst>
              <a:ext uri="{FF2B5EF4-FFF2-40B4-BE49-F238E27FC236}">
                <a16:creationId xmlns:a16="http://schemas.microsoft.com/office/drawing/2014/main" id="{957F6C49-C075-954F-9402-BBBEC6B2713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39039" y="1116069"/>
            <a:ext cx="11117224" cy="1377056"/>
          </a:xfrm>
          <a:prstGeom prst="rect">
            <a:avLst/>
          </a:prstGeom>
        </p:spPr>
      </p:pic>
      <p:pic>
        <p:nvPicPr>
          <p:cNvPr id="4" name="Picture 3">
            <a:extLst>
              <a:ext uri="{FF2B5EF4-FFF2-40B4-BE49-F238E27FC236}">
                <a16:creationId xmlns:a16="http://schemas.microsoft.com/office/drawing/2014/main" id="{EDCBAE28-309B-0146-9D13-F26924467ABB}"/>
              </a:ext>
            </a:extLst>
          </p:cNvPr>
          <p:cNvPicPr>
            <a:picLocks noChangeAspect="1"/>
          </p:cNvPicPr>
          <p:nvPr userDrawn="1"/>
        </p:nvPicPr>
        <p:blipFill>
          <a:blip r:embed="rId4"/>
          <a:stretch>
            <a:fillRect/>
          </a:stretch>
        </p:blipFill>
        <p:spPr>
          <a:xfrm>
            <a:off x="6930199" y="1473792"/>
            <a:ext cx="10523619" cy="3786475"/>
          </a:xfrm>
          <a:prstGeom prst="rect">
            <a:avLst/>
          </a:prstGeom>
        </p:spPr>
      </p:pic>
    </p:spTree>
    <p:extLst>
      <p:ext uri="{BB962C8B-B14F-4D97-AF65-F5344CB8AC3E}">
        <p14:creationId xmlns:p14="http://schemas.microsoft.com/office/powerpoint/2010/main" val="1082352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XL Quote (Black)">
    <p:spTree>
      <p:nvGrpSpPr>
        <p:cNvPr id="1" name=""/>
        <p:cNvGrpSpPr/>
        <p:nvPr/>
      </p:nvGrpSpPr>
      <p:grpSpPr>
        <a:xfrm>
          <a:off x="0" y="0"/>
          <a:ext cx="0" cy="0"/>
          <a:chOff x="0" y="0"/>
          <a:chExt cx="0" cy="0"/>
        </a:xfrm>
      </p:grpSpPr>
      <p:sp>
        <p:nvSpPr>
          <p:cNvPr id="124" name="Page Heading"/>
          <p:cNvSpPr txBox="1">
            <a:spLocks noGrp="1"/>
          </p:cNvSpPr>
          <p:nvPr>
            <p:ph type="title" hasCustomPrompt="1"/>
          </p:nvPr>
        </p:nvSpPr>
        <p:spPr>
          <a:xfrm>
            <a:off x="3231559" y="752009"/>
            <a:ext cx="17955216" cy="12211982"/>
          </a:xfrm>
          <a:prstGeom prst="rect">
            <a:avLst/>
          </a:prstGeom>
        </p:spPr>
        <p:txBody>
          <a:bodyPr anchor="ctr"/>
          <a:lstStyle>
            <a:lvl1pPr algn="ctr">
              <a:defRPr sz="14000" spc="-419"/>
            </a:lvl1pPr>
          </a:lstStyle>
          <a:p>
            <a:r>
              <a:t>Page Heading</a:t>
            </a:r>
          </a:p>
        </p:txBody>
      </p:sp>
      <p:sp>
        <p:nvSpPr>
          <p:cNvPr id="125" name="Presentation Title"/>
          <p:cNvSpPr txBox="1">
            <a:spLocks noGrp="1"/>
          </p:cNvSpPr>
          <p:nvPr>
            <p:ph type="body" sz="quarter" idx="21" hasCustomPrompt="1"/>
          </p:nvPr>
        </p:nvSpPr>
        <p:spPr>
          <a:xfrm>
            <a:off x="3480457" y="194257"/>
            <a:ext cx="5487839" cy="266701"/>
          </a:xfrm>
          <a:prstGeom prst="rect">
            <a:avLst/>
          </a:prstGeom>
        </p:spPr>
        <p:txBody>
          <a:bodyPr lIns="0" tIns="0" rIns="0" bIns="0">
            <a:spAutoFit/>
          </a:bodyPr>
          <a:lstStyle>
            <a:lvl1pPr>
              <a:defRPr sz="1800"/>
            </a:lvl1pPr>
          </a:lstStyle>
          <a:p>
            <a:r>
              <a:t>Presentation Title</a:t>
            </a:r>
          </a:p>
        </p:txBody>
      </p:sp>
      <p:sp>
        <p:nvSpPr>
          <p:cNvPr id="126" name="Section Title"/>
          <p:cNvSpPr txBox="1">
            <a:spLocks noGrp="1"/>
          </p:cNvSpPr>
          <p:nvPr>
            <p:ph type="body" sz="quarter" idx="22" hasCustomPrompt="1"/>
          </p:nvPr>
        </p:nvSpPr>
        <p:spPr>
          <a:xfrm>
            <a:off x="3467757" y="13239167"/>
            <a:ext cx="5487839" cy="266701"/>
          </a:xfrm>
          <a:prstGeom prst="rect">
            <a:avLst/>
          </a:prstGeom>
        </p:spPr>
        <p:txBody>
          <a:bodyPr lIns="0" tIns="0" rIns="0" bIns="0">
            <a:spAutoFit/>
          </a:bodyPr>
          <a:lstStyle>
            <a:lvl1pPr>
              <a:defRPr sz="1800"/>
            </a:lvl1pPr>
          </a:lstStyle>
          <a:p>
            <a:r>
              <a:t>Section Title</a:t>
            </a:r>
          </a:p>
        </p:txBody>
      </p:sp>
      <p:sp>
        <p:nvSpPr>
          <p:cNvPr id="127" name="Slide Number"/>
          <p:cNvSpPr txBox="1">
            <a:spLocks noGrp="1"/>
          </p:cNvSpPr>
          <p:nvPr>
            <p:ph type="sldNum" sz="quarter" idx="2"/>
          </p:nvPr>
        </p:nvSpPr>
        <p:spPr>
          <a:xfrm>
            <a:off x="492323" y="13239167"/>
            <a:ext cx="237186" cy="279401"/>
          </a:xfrm>
          <a:prstGeom prst="rect">
            <a:avLst/>
          </a:prstGeom>
        </p:spPr>
        <p:txBody>
          <a:bodyPr/>
          <a:lstStyle/>
          <a:p>
            <a:fld id="{86CB4B4D-7CA3-9044-876B-883B54F8677D}" type="slidenum">
              <a:t>‹#›</a:t>
            </a:fld>
            <a:endParaRPr/>
          </a:p>
        </p:txBody>
      </p:sp>
      <p:pic>
        <p:nvPicPr>
          <p:cNvPr id="128" name="Image" descr="Image"/>
          <p:cNvPicPr>
            <a:picLocks noChangeAspect="1"/>
          </p:cNvPicPr>
          <p:nvPr/>
        </p:nvPicPr>
        <p:blipFill>
          <a:blip r:embed="rId2"/>
          <a:stretch>
            <a:fillRect/>
          </a:stretch>
        </p:blipFill>
        <p:spPr>
          <a:xfrm>
            <a:off x="492323" y="245157"/>
            <a:ext cx="571273" cy="165001"/>
          </a:xfrm>
          <a:prstGeom prst="rect">
            <a:avLst/>
          </a:prstGeom>
          <a:ln w="12700">
            <a:miter lim="400000"/>
          </a:ln>
        </p:spPr>
      </p:pic>
    </p:spTree>
  </p:cSld>
  <p:clrMapOvr>
    <a:masterClrMapping/>
  </p:clrMapOvr>
  <p:transition spd="med"/>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3_Cov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30F7412-8AF6-AF47-9E2B-40226A0C3AE9}"/>
              </a:ext>
            </a:extLst>
          </p:cNvPr>
          <p:cNvPicPr>
            <a:picLocks noChangeAspect="1"/>
          </p:cNvPicPr>
          <p:nvPr userDrawn="1"/>
        </p:nvPicPr>
        <p:blipFill rotWithShape="1">
          <a:blip r:embed="rId2"/>
          <a:srcRect l="22338" r="25"/>
          <a:stretch/>
        </p:blipFill>
        <p:spPr>
          <a:xfrm rot="10800000">
            <a:off x="15059384" y="0"/>
            <a:ext cx="9296395" cy="13716000"/>
          </a:xfrm>
          <a:prstGeom prst="rect">
            <a:avLst/>
          </a:prstGeom>
        </p:spPr>
      </p:pic>
      <p:sp>
        <p:nvSpPr>
          <p:cNvPr id="12" name="Rectangle 11">
            <a:extLst>
              <a:ext uri="{FF2B5EF4-FFF2-40B4-BE49-F238E27FC236}">
                <a16:creationId xmlns:a16="http://schemas.microsoft.com/office/drawing/2014/main" id="{335246A5-0322-4C43-8F91-0B6A68A8936E}"/>
              </a:ext>
            </a:extLst>
          </p:cNvPr>
          <p:cNvSpPr/>
          <p:nvPr userDrawn="1"/>
        </p:nvSpPr>
        <p:spPr>
          <a:xfrm rot="5400000">
            <a:off x="15241615" y="811199"/>
            <a:ext cx="5776691" cy="4154312"/>
          </a:xfrm>
          <a:prstGeom prst="rect">
            <a:avLst/>
          </a:prstGeom>
          <a:gradFill>
            <a:gsLst>
              <a:gs pos="0">
                <a:schemeClr val="bg1">
                  <a:alpha val="0"/>
                </a:schemeClr>
              </a:gs>
              <a:gs pos="88000">
                <a:srgbClr val="FFFFFF"/>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pic>
        <p:nvPicPr>
          <p:cNvPr id="11" name="Picture 10" descr="Untitled-5.png">
            <a:extLst>
              <a:ext uri="{FF2B5EF4-FFF2-40B4-BE49-F238E27FC236}">
                <a16:creationId xmlns:a16="http://schemas.microsoft.com/office/drawing/2014/main" id="{957F6C49-C075-954F-9402-BBBEC6B2713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639039" y="1116069"/>
            <a:ext cx="11117224" cy="1377056"/>
          </a:xfrm>
          <a:prstGeom prst="rect">
            <a:avLst/>
          </a:prstGeom>
        </p:spPr>
      </p:pic>
      <p:sp>
        <p:nvSpPr>
          <p:cNvPr id="8" name="Content Placeholder 2">
            <a:extLst>
              <a:ext uri="{FF2B5EF4-FFF2-40B4-BE49-F238E27FC236}">
                <a16:creationId xmlns:a16="http://schemas.microsoft.com/office/drawing/2014/main" id="{7CB878C1-C3C2-174A-A87B-9DBAB5603AA9}"/>
              </a:ext>
            </a:extLst>
          </p:cNvPr>
          <p:cNvSpPr>
            <a:spLocks noGrp="1"/>
          </p:cNvSpPr>
          <p:nvPr>
            <p:ph idx="1" hasCustomPrompt="1"/>
          </p:nvPr>
        </p:nvSpPr>
        <p:spPr>
          <a:xfrm>
            <a:off x="857313" y="3012450"/>
            <a:ext cx="16341571" cy="1045949"/>
          </a:xfrm>
          <a:prstGeom prst="rect">
            <a:avLst/>
          </a:prstGeom>
        </p:spPr>
        <p:txBody>
          <a:bodyPr/>
          <a:lstStyle>
            <a:lvl1pPr marL="0" marR="0" indent="0" algn="l" defTabSz="1219157" rtl="0" eaLnBrk="1" fontAlgn="auto" latinLnBrk="0" hangingPunct="1">
              <a:lnSpc>
                <a:spcPct val="130000"/>
              </a:lnSpc>
              <a:spcBef>
                <a:spcPct val="20000"/>
              </a:spcBef>
              <a:spcAft>
                <a:spcPts val="0"/>
              </a:spcAft>
              <a:buClrTx/>
              <a:buSzTx/>
              <a:buFont typeface="Arial"/>
              <a:buNone/>
              <a:tabLst/>
              <a:defRPr sz="8533"/>
            </a:lvl1pPr>
            <a:lvl2pPr>
              <a:defRPr sz="7467"/>
            </a:lvl2pPr>
            <a:lvl3pPr>
              <a:defRPr sz="6400"/>
            </a:lvl3pPr>
            <a:lvl4pPr>
              <a:defRPr sz="5333"/>
            </a:lvl4pPr>
            <a:lvl5pPr>
              <a:defRPr sz="5333"/>
            </a:lvl5pPr>
            <a:lvl6pPr>
              <a:defRPr sz="5333"/>
            </a:lvl6pPr>
            <a:lvl7pPr>
              <a:defRPr sz="5333"/>
            </a:lvl7pPr>
            <a:lvl8pPr>
              <a:defRPr sz="5333"/>
            </a:lvl8pPr>
            <a:lvl9pPr>
              <a:defRPr sz="5333"/>
            </a:lvl9pPr>
          </a:lstStyle>
          <a:p>
            <a:pPr>
              <a:lnSpc>
                <a:spcPct val="130000"/>
              </a:lnSpc>
            </a:pPr>
            <a:r>
              <a:rPr lang="en-US" sz="3733" b="1" i="0">
                <a:solidFill>
                  <a:schemeClr val="tx1">
                    <a:lumMod val="50000"/>
                    <a:lumOff val="50000"/>
                  </a:schemeClr>
                </a:solidFill>
                <a:latin typeface="Century Gothic"/>
                <a:cs typeface="Century Gothic"/>
              </a:rPr>
              <a:t>Divider/ sectional/ questions/ appendix slide:</a:t>
            </a:r>
            <a:endParaRPr lang="en-US" sz="3733" b="1" i="0">
              <a:latin typeface="Century Gothic"/>
              <a:cs typeface="Century Gothic"/>
            </a:endParaRPr>
          </a:p>
        </p:txBody>
      </p:sp>
    </p:spTree>
    <p:extLst>
      <p:ext uri="{BB962C8B-B14F-4D97-AF65-F5344CB8AC3E}">
        <p14:creationId xmlns:p14="http://schemas.microsoft.com/office/powerpoint/2010/main" val="1970636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12" name="Triangle 11">
            <a:extLst>
              <a:ext uri="{FF2B5EF4-FFF2-40B4-BE49-F238E27FC236}">
                <a16:creationId xmlns:a16="http://schemas.microsoft.com/office/drawing/2014/main" id="{8B6A7D8F-3585-FB41-9A9D-85CC5218EBE7}"/>
              </a:ext>
            </a:extLst>
          </p:cNvPr>
          <p:cNvSpPr/>
          <p:nvPr userDrawn="1"/>
        </p:nvSpPr>
        <p:spPr>
          <a:xfrm flipV="1">
            <a:off x="15578671" y="0"/>
            <a:ext cx="3770488" cy="13716000"/>
          </a:xfrm>
          <a:prstGeom prst="triangle">
            <a:avLst>
              <a:gd name="adj" fmla="val 5459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p>
        </p:txBody>
      </p:sp>
      <p:sp>
        <p:nvSpPr>
          <p:cNvPr id="8" name="Content Placeholder 2"/>
          <p:cNvSpPr>
            <a:spLocks noGrp="1"/>
          </p:cNvSpPr>
          <p:nvPr>
            <p:ph idx="1" hasCustomPrompt="1"/>
          </p:nvPr>
        </p:nvSpPr>
        <p:spPr>
          <a:xfrm>
            <a:off x="857313" y="3012450"/>
            <a:ext cx="16341571" cy="1045949"/>
          </a:xfrm>
          <a:prstGeom prst="rect">
            <a:avLst/>
          </a:prstGeom>
        </p:spPr>
        <p:txBody>
          <a:bodyPr/>
          <a:lstStyle>
            <a:lvl1pPr marL="0" marR="0" indent="0" algn="l" defTabSz="1219157" rtl="0" eaLnBrk="1" fontAlgn="auto" latinLnBrk="0" hangingPunct="1">
              <a:lnSpc>
                <a:spcPct val="130000"/>
              </a:lnSpc>
              <a:spcBef>
                <a:spcPct val="20000"/>
              </a:spcBef>
              <a:spcAft>
                <a:spcPts val="0"/>
              </a:spcAft>
              <a:buClrTx/>
              <a:buSzTx/>
              <a:buFont typeface="Arial"/>
              <a:buNone/>
              <a:tabLst/>
              <a:defRPr sz="8533"/>
            </a:lvl1pPr>
            <a:lvl2pPr>
              <a:defRPr sz="7467"/>
            </a:lvl2pPr>
            <a:lvl3pPr>
              <a:defRPr sz="6400"/>
            </a:lvl3pPr>
            <a:lvl4pPr>
              <a:defRPr sz="5333"/>
            </a:lvl4pPr>
            <a:lvl5pPr>
              <a:defRPr sz="5333"/>
            </a:lvl5pPr>
            <a:lvl6pPr>
              <a:defRPr sz="5333"/>
            </a:lvl6pPr>
            <a:lvl7pPr>
              <a:defRPr sz="5333"/>
            </a:lvl7pPr>
            <a:lvl8pPr>
              <a:defRPr sz="5333"/>
            </a:lvl8pPr>
            <a:lvl9pPr>
              <a:defRPr sz="5333"/>
            </a:lvl9pPr>
          </a:lstStyle>
          <a:p>
            <a:pPr>
              <a:lnSpc>
                <a:spcPct val="130000"/>
              </a:lnSpc>
            </a:pPr>
            <a:r>
              <a:rPr lang="en-US" sz="3733" b="1" i="0">
                <a:solidFill>
                  <a:schemeClr val="tx1">
                    <a:lumMod val="50000"/>
                    <a:lumOff val="50000"/>
                  </a:schemeClr>
                </a:solidFill>
                <a:latin typeface="Century Gothic"/>
                <a:cs typeface="Century Gothic"/>
              </a:rPr>
              <a:t>Divider/ sectional/ questions/ appendix slide:</a:t>
            </a:r>
            <a:endParaRPr lang="en-US" sz="3733" b="1" i="0">
              <a:latin typeface="Century Gothic"/>
              <a:cs typeface="Century Gothic"/>
            </a:endParaRPr>
          </a:p>
        </p:txBody>
      </p:sp>
      <p:sp>
        <p:nvSpPr>
          <p:cNvPr id="10" name="Rectangle 9">
            <a:extLst>
              <a:ext uri="{FF2B5EF4-FFF2-40B4-BE49-F238E27FC236}">
                <a16:creationId xmlns:a16="http://schemas.microsoft.com/office/drawing/2014/main" id="{37FAD206-3356-4145-974A-72C8F12046DD}"/>
              </a:ext>
            </a:extLst>
          </p:cNvPr>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solidFill>
                  <a:schemeClr val="bg1"/>
                </a:solidFill>
                <a:latin typeface="Century Gothic" charset="0"/>
              </a:rPr>
              <a:pPr/>
              <a:t>‹#›</a:t>
            </a:fld>
            <a:endParaRPr lang="en-US" sz="2133" baseline="0">
              <a:solidFill>
                <a:schemeClr val="bg1"/>
              </a:solidFill>
              <a:latin typeface="Century Gothic" charset="0"/>
            </a:endParaRPr>
          </a:p>
        </p:txBody>
      </p:sp>
      <p:pic>
        <p:nvPicPr>
          <p:cNvPr id="2" name="Picture 1">
            <a:extLst>
              <a:ext uri="{FF2B5EF4-FFF2-40B4-BE49-F238E27FC236}">
                <a16:creationId xmlns:a16="http://schemas.microsoft.com/office/drawing/2014/main" id="{858E873D-FF42-214F-BC3F-96A0A37648F3}"/>
              </a:ext>
            </a:extLst>
          </p:cNvPr>
          <p:cNvPicPr>
            <a:picLocks noChangeAspect="1"/>
          </p:cNvPicPr>
          <p:nvPr userDrawn="1"/>
        </p:nvPicPr>
        <p:blipFill rotWithShape="1">
          <a:blip r:embed="rId2"/>
          <a:srcRect/>
          <a:stretch/>
        </p:blipFill>
        <p:spPr>
          <a:xfrm>
            <a:off x="12192000" y="9706512"/>
            <a:ext cx="12192000" cy="4009488"/>
          </a:xfrm>
          <a:prstGeom prst="rect">
            <a:avLst/>
          </a:prstGeom>
        </p:spPr>
      </p:pic>
      <p:sp>
        <p:nvSpPr>
          <p:cNvPr id="11" name="Rectangle 10">
            <a:extLst>
              <a:ext uri="{FF2B5EF4-FFF2-40B4-BE49-F238E27FC236}">
                <a16:creationId xmlns:a16="http://schemas.microsoft.com/office/drawing/2014/main" id="{82982B64-024E-4B4D-BDF9-9E5A44F3E3D5}"/>
              </a:ext>
            </a:extLst>
          </p:cNvPr>
          <p:cNvSpPr>
            <a:spLocks noChangeAspect="1"/>
          </p:cNvSpPr>
          <p:nvPr userDrawn="1"/>
        </p:nvSpPr>
        <p:spPr>
          <a:xfrm>
            <a:off x="22919568" y="12905843"/>
            <a:ext cx="825867" cy="574517"/>
          </a:xfrm>
          <a:prstGeom prst="rect">
            <a:avLst/>
          </a:prstGeom>
        </p:spPr>
        <p:txBody>
          <a:bodyPr wrap="none">
            <a:noAutofit/>
          </a:bodyPr>
          <a:lstStyle/>
          <a:p>
            <a:fld id="{8DECA712-D924-F74F-8532-B362D4FCB3AE}" type="slidenum">
              <a:rPr lang="en-US" sz="2133" baseline="0" smtClean="0">
                <a:solidFill>
                  <a:schemeClr val="bg1"/>
                </a:solidFill>
                <a:latin typeface="Century Gothic" charset="0"/>
              </a:rPr>
              <a:pPr/>
              <a:t>‹#›</a:t>
            </a:fld>
            <a:endParaRPr lang="en-US" sz="2133" baseline="0">
              <a:solidFill>
                <a:schemeClr val="bg1"/>
              </a:solidFill>
              <a:latin typeface="Century Gothic" charset="0"/>
            </a:endParaRPr>
          </a:p>
        </p:txBody>
      </p:sp>
    </p:spTree>
    <p:extLst>
      <p:ext uri="{BB962C8B-B14F-4D97-AF65-F5344CB8AC3E}">
        <p14:creationId xmlns:p14="http://schemas.microsoft.com/office/powerpoint/2010/main" val="115978824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676407" y="3653368"/>
            <a:ext cx="20003192" cy="86994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rot="5400000">
            <a:off x="17976855" y="7622123"/>
            <a:ext cx="8699501"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304373942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4" y="732375"/>
            <a:ext cx="5257800" cy="1162049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76404" y="732375"/>
            <a:ext cx="14357928" cy="116204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3"/>
          <p:cNvSpPr>
            <a:spLocks noGrp="1"/>
          </p:cNvSpPr>
          <p:nvPr>
            <p:ph type="body" sz="half" idx="2" hasCustomPrompt="1"/>
          </p:nvPr>
        </p:nvSpPr>
        <p:spPr>
          <a:xfrm rot="5400000">
            <a:off x="10852155" y="6161621"/>
            <a:ext cx="11620501" cy="762000"/>
          </a:xfrm>
        </p:spPr>
        <p:txBody>
          <a:bodyPr>
            <a:noAutofit/>
          </a:bodyPr>
          <a:lstStyle>
            <a:lvl1pPr marL="0" indent="0">
              <a:buNone/>
              <a:defRPr sz="3200" b="1" i="0" baseline="0"/>
            </a:lvl1pPr>
            <a:lvl2pPr marL="1219157" indent="0">
              <a:buNone/>
              <a:defRPr sz="3733"/>
            </a:lvl2pPr>
            <a:lvl3pPr marL="2438310" indent="0">
              <a:buNone/>
              <a:defRPr sz="3200"/>
            </a:lvl3pPr>
            <a:lvl4pPr marL="3657464" indent="0">
              <a:buNone/>
              <a:defRPr sz="2667"/>
            </a:lvl4pPr>
            <a:lvl5pPr marL="4876618" indent="0">
              <a:buNone/>
              <a:defRPr sz="2667"/>
            </a:lvl5pPr>
            <a:lvl6pPr marL="6095772" indent="0">
              <a:buNone/>
              <a:defRPr sz="2667"/>
            </a:lvl6pPr>
            <a:lvl7pPr marL="7314929" indent="0">
              <a:buNone/>
              <a:defRPr sz="2667"/>
            </a:lvl7pPr>
            <a:lvl8pPr marL="8534080" indent="0">
              <a:buNone/>
              <a:defRPr sz="2667"/>
            </a:lvl8pPr>
            <a:lvl9pPr marL="9753237" indent="0">
              <a:buNone/>
              <a:defRPr sz="2667"/>
            </a:lvl9pPr>
          </a:lstStyle>
          <a:p>
            <a:pPr lvl="0"/>
            <a:r>
              <a:rPr lang="en-US"/>
              <a:t>Click to edit Master text styles</a:t>
            </a:r>
          </a:p>
        </p:txBody>
      </p:sp>
    </p:spTree>
    <p:extLst>
      <p:ext uri="{BB962C8B-B14F-4D97-AF65-F5344CB8AC3E}">
        <p14:creationId xmlns:p14="http://schemas.microsoft.com/office/powerpoint/2010/main" val="313901392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EAEFDE0-2AC3-D14A-BD73-80F5EDF083D5}"/>
              </a:ext>
            </a:extLst>
          </p:cNvPr>
          <p:cNvSpPr>
            <a:spLocks noGrp="1" noChangeArrowheads="1"/>
          </p:cNvSpPr>
          <p:nvPr>
            <p:ph type="sldNum" idx="10"/>
          </p:nvPr>
        </p:nvSpPr>
        <p:spPr>
          <a:ln/>
        </p:spPr>
        <p:txBody>
          <a:bodyPr/>
          <a:lstStyle>
            <a:lvl1pPr>
              <a:defRPr b="0" i="0">
                <a:latin typeface="Lato Light" panose="020F0502020204030203" pitchFamily="34" charset="0"/>
              </a:defRPr>
            </a:lvl1pPr>
          </a:lstStyle>
          <a:p>
            <a:pPr>
              <a:defRPr/>
            </a:pPr>
            <a:fld id="{E5D247A9-FD9F-8C46-AF5C-2262DE29FBE5}" type="slidenum">
              <a:rPr lang="en-US" altLang="en-US" smtClean="0"/>
              <a:pPr>
                <a:defRPr/>
              </a:pPr>
              <a:t>‹#›</a:t>
            </a:fld>
            <a:endParaRPr lang="en-US" altLang="en-US"/>
          </a:p>
        </p:txBody>
      </p:sp>
    </p:spTree>
    <p:extLst>
      <p:ext uri="{BB962C8B-B14F-4D97-AF65-F5344CB8AC3E}">
        <p14:creationId xmlns:p14="http://schemas.microsoft.com/office/powerpoint/2010/main" val="242655010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C6992-5943-C44F-A99F-B423F55CCD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9C754-F8FD-6A49-89A5-482B72F352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3D3DF6ED-0913-B453-0DA9-DA7938F610B8}"/>
              </a:ext>
            </a:extLst>
          </p:cNvPr>
          <p:cNvSpPr/>
          <p:nvPr userDrawn="1"/>
        </p:nvSpPr>
        <p:spPr>
          <a:xfrm>
            <a:off x="857307" y="13028955"/>
            <a:ext cx="4745210" cy="297454"/>
          </a:xfrm>
          <a:prstGeom prst="rect">
            <a:avLst/>
          </a:prstGeom>
          <a:solidFill>
            <a:schemeClr val="bg1"/>
          </a:solidFill>
        </p:spPr>
        <p:txBody>
          <a:bodyPr wrap="none">
            <a:spAutoFit/>
          </a:bodyPr>
          <a:lstStyle/>
          <a:p>
            <a:pPr>
              <a:defRPr/>
            </a:pPr>
            <a:r>
              <a:rPr lang="en-US" sz="1333" b="0" i="1" u="none" strike="noStrike" kern="1200">
                <a:solidFill>
                  <a:schemeClr val="accent1"/>
                </a:solidFill>
                <a:effectLst/>
                <a:latin typeface="+mn-lt"/>
                <a:ea typeface="+mn-ea"/>
                <a:cs typeface="+mn-cs"/>
              </a:rPr>
              <a:t>Copyright 2023, NetBase Quid, Inc.  All Rights Reserved.</a:t>
            </a:r>
            <a:endParaRPr lang="en-US" sz="1333" b="0">
              <a:solidFill>
                <a:schemeClr val="accent1"/>
              </a:solidFill>
              <a:latin typeface="Century Gothic" panose="020B0502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13256130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5C687-DF33-F41B-A475-538CF8FAEC0A}"/>
              </a:ext>
            </a:extLst>
          </p:cNvPr>
          <p:cNvSpPr>
            <a:spLocks noGrp="1"/>
          </p:cNvSpPr>
          <p:nvPr>
            <p:ph type="ctrTitle"/>
          </p:nvPr>
        </p:nvSpPr>
        <p:spPr>
          <a:xfrm>
            <a:off x="3048000" y="2244725"/>
            <a:ext cx="18288000" cy="4775200"/>
          </a:xfrm>
        </p:spPr>
        <p:txBody>
          <a:bodyPr anchor="b"/>
          <a:lstStyle>
            <a:lvl1pPr algn="ctr">
              <a:defRPr sz="12000"/>
            </a:lvl1pPr>
          </a:lstStyle>
          <a:p>
            <a:r>
              <a:rPr lang="en-US"/>
              <a:t>Click to edit Master title style</a:t>
            </a:r>
          </a:p>
        </p:txBody>
      </p:sp>
      <p:sp>
        <p:nvSpPr>
          <p:cNvPr id="3" name="Subtitle 2">
            <a:extLst>
              <a:ext uri="{FF2B5EF4-FFF2-40B4-BE49-F238E27FC236}">
                <a16:creationId xmlns:a16="http://schemas.microsoft.com/office/drawing/2014/main" id="{9A6DC9C9-299C-34DC-DDAA-BF9B5555CC6C}"/>
              </a:ext>
            </a:extLst>
          </p:cNvPr>
          <p:cNvSpPr>
            <a:spLocks noGrp="1"/>
          </p:cNvSpPr>
          <p:nvPr>
            <p:ph type="subTitle" idx="1"/>
          </p:nvPr>
        </p:nvSpPr>
        <p:spPr>
          <a:xfrm>
            <a:off x="3048000" y="7204075"/>
            <a:ext cx="18288000" cy="3311525"/>
          </a:xfrm>
        </p:spPr>
        <p:txBody>
          <a:bodyPr/>
          <a:lstStyle>
            <a:lvl1pPr marL="0" indent="0" algn="ctr">
              <a:buNone/>
              <a:defRPr sz="4800"/>
            </a:lvl1pPr>
            <a:lvl2pPr marL="914411" indent="0" algn="ctr">
              <a:buNone/>
              <a:defRPr sz="4000"/>
            </a:lvl2pPr>
            <a:lvl3pPr marL="1828823" indent="0" algn="ctr">
              <a:buNone/>
              <a:defRPr sz="3600"/>
            </a:lvl3pPr>
            <a:lvl4pPr marL="2743234" indent="0" algn="ctr">
              <a:buNone/>
              <a:defRPr sz="3200"/>
            </a:lvl4pPr>
            <a:lvl5pPr marL="3657646" indent="0" algn="ctr">
              <a:buNone/>
              <a:defRPr sz="3200"/>
            </a:lvl5pPr>
            <a:lvl6pPr marL="4572057" indent="0" algn="ctr">
              <a:buNone/>
              <a:defRPr sz="3200"/>
            </a:lvl6pPr>
            <a:lvl7pPr marL="5486469" indent="0" algn="ctr">
              <a:buNone/>
              <a:defRPr sz="3200"/>
            </a:lvl7pPr>
            <a:lvl8pPr marL="6400880" indent="0" algn="ctr">
              <a:buNone/>
              <a:defRPr sz="3200"/>
            </a:lvl8pPr>
            <a:lvl9pPr marL="7315291" indent="0" algn="ctr">
              <a:buNone/>
              <a:defRPr sz="3200"/>
            </a:lvl9pPr>
          </a:lstStyle>
          <a:p>
            <a:r>
              <a:rPr lang="en-US"/>
              <a:t>Click to edit Master subtitle style</a:t>
            </a:r>
          </a:p>
        </p:txBody>
      </p:sp>
      <p:sp>
        <p:nvSpPr>
          <p:cNvPr id="4" name="Date Placeholder 3">
            <a:extLst>
              <a:ext uri="{FF2B5EF4-FFF2-40B4-BE49-F238E27FC236}">
                <a16:creationId xmlns:a16="http://schemas.microsoft.com/office/drawing/2014/main" id="{917555AF-56C0-5C80-AC0D-4CA6A6959222}"/>
              </a:ext>
            </a:extLst>
          </p:cNvPr>
          <p:cNvSpPr>
            <a:spLocks noGrp="1"/>
          </p:cNvSpPr>
          <p:nvPr>
            <p:ph type="dt" sz="half" idx="10"/>
          </p:nvPr>
        </p:nvSpPr>
        <p:spPr/>
        <p:txBody>
          <a:bodyPr/>
          <a:lstStyle/>
          <a:p>
            <a:fld id="{94787D09-A7B4-8C43-B3A6-C3C241C1BD67}" type="datetimeFigureOut">
              <a:rPr lang="en-US" smtClean="0"/>
              <a:t>1/28/25</a:t>
            </a:fld>
            <a:endParaRPr lang="en-US"/>
          </a:p>
        </p:txBody>
      </p:sp>
      <p:sp>
        <p:nvSpPr>
          <p:cNvPr id="5" name="Footer Placeholder 4">
            <a:extLst>
              <a:ext uri="{FF2B5EF4-FFF2-40B4-BE49-F238E27FC236}">
                <a16:creationId xmlns:a16="http://schemas.microsoft.com/office/drawing/2014/main" id="{2099E085-FD3B-CAF0-33AF-2B60B2276F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A38BC-4D03-61C1-09EE-EDD6834765CF}"/>
              </a:ext>
            </a:extLst>
          </p:cNvPr>
          <p:cNvSpPr>
            <a:spLocks noGrp="1"/>
          </p:cNvSpPr>
          <p:nvPr>
            <p:ph type="sldNum" sz="quarter" idx="12"/>
          </p:nvPr>
        </p:nvSpPr>
        <p:spPr/>
        <p:txBody>
          <a:bodyPr/>
          <a:lstStyle/>
          <a:p>
            <a:fld id="{7F60920D-883A-5C45-A8B3-927237ACEA4A}" type="slidenum">
              <a:rPr lang="en-US" smtClean="0"/>
              <a:t>‹#›</a:t>
            </a:fld>
            <a:endParaRPr lang="en-US"/>
          </a:p>
        </p:txBody>
      </p:sp>
      <p:sp>
        <p:nvSpPr>
          <p:cNvPr id="8" name="Rectangle 7">
            <a:extLst>
              <a:ext uri="{FF2B5EF4-FFF2-40B4-BE49-F238E27FC236}">
                <a16:creationId xmlns:a16="http://schemas.microsoft.com/office/drawing/2014/main" id="{BADDE7C9-9543-9049-B9DC-47CCFB4B90FC}"/>
              </a:ext>
            </a:extLst>
          </p:cNvPr>
          <p:cNvSpPr/>
          <p:nvPr userDrawn="1"/>
        </p:nvSpPr>
        <p:spPr>
          <a:xfrm>
            <a:off x="857307" y="13028955"/>
            <a:ext cx="4745210" cy="297454"/>
          </a:xfrm>
          <a:prstGeom prst="rect">
            <a:avLst/>
          </a:prstGeom>
          <a:solidFill>
            <a:srgbClr val="FFFFFF"/>
          </a:solidFill>
        </p:spPr>
        <p:txBody>
          <a:bodyPr wrap="none">
            <a:spAutoFit/>
          </a:bodyPr>
          <a:lstStyle/>
          <a:p>
            <a:pPr marL="0" marR="0" lvl="0" indent="0" defTabSz="1828823" eaLnBrk="1" fontAlgn="auto" latinLnBrk="0" hangingPunct="1">
              <a:lnSpc>
                <a:spcPct val="100000"/>
              </a:lnSpc>
              <a:spcBef>
                <a:spcPts val="0"/>
              </a:spcBef>
              <a:spcAft>
                <a:spcPts val="0"/>
              </a:spcAft>
              <a:buClrTx/>
              <a:buSzTx/>
              <a:buFontTx/>
              <a:buNone/>
              <a:tabLst/>
              <a:defRPr/>
            </a:pPr>
            <a:r>
              <a:rPr kumimoji="0" lang="en-US" sz="1333" b="0" i="1" u="none" strike="noStrike" kern="0" cap="none" spc="0" normalizeH="0" baseline="0" noProof="0">
                <a:ln>
                  <a:noFill/>
                </a:ln>
                <a:solidFill>
                  <a:srgbClr val="D3282F"/>
                </a:solidFill>
                <a:effectLst/>
                <a:uLnTx/>
                <a:uFillTx/>
                <a:latin typeface="Century Gothic" panose="020F0302020204030204"/>
              </a:rPr>
              <a:t>Copyright 2023, NetBase Quid, Inc.  All Rights Reserved.</a:t>
            </a:r>
            <a:endParaRPr kumimoji="0" lang="en-US" sz="1333" b="0" i="0" u="none" strike="noStrike" kern="0" cap="none" spc="0" normalizeH="0" baseline="0" noProof="0">
              <a:ln>
                <a:noFill/>
              </a:ln>
              <a:solidFill>
                <a:srgbClr val="D3282F"/>
              </a:solidFill>
              <a:effectLst/>
              <a:uLnTx/>
              <a:uFillTx/>
              <a:latin typeface="Century Gothic" panose="020B050202020202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58596221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53"/>
        <p:cNvGrpSpPr/>
        <p:nvPr/>
      </p:nvGrpSpPr>
      <p:grpSpPr>
        <a:xfrm>
          <a:off x="0" y="0"/>
          <a:ext cx="0" cy="0"/>
          <a:chOff x="0" y="0"/>
          <a:chExt cx="0" cy="0"/>
        </a:xfrm>
      </p:grpSpPr>
      <p:sp>
        <p:nvSpPr>
          <p:cNvPr id="54" name="Google Shape;54;p12"/>
          <p:cNvSpPr txBox="1">
            <a:spLocks noGrp="1"/>
          </p:cNvSpPr>
          <p:nvPr>
            <p:ph type="body" idx="1"/>
          </p:nvPr>
        </p:nvSpPr>
        <p:spPr>
          <a:xfrm>
            <a:off x="831200" y="11281533"/>
            <a:ext cx="15996800" cy="1613600"/>
          </a:xfrm>
          <a:prstGeom prst="rect">
            <a:avLst/>
          </a:prstGeom>
        </p:spPr>
        <p:txBody>
          <a:bodyPr spcFirstLastPara="1" wrap="square" lIns="91425" tIns="91425" rIns="91425" bIns="91425" anchor="ctr" anchorCtr="0">
            <a:normAutofit/>
          </a:bodyPr>
          <a:lstStyle>
            <a:lvl1pPr marL="1219215" lvl="0" indent="-609608">
              <a:lnSpc>
                <a:spcPct val="100000"/>
              </a:lnSpc>
              <a:spcBef>
                <a:spcPts val="0"/>
              </a:spcBef>
              <a:spcAft>
                <a:spcPts val="0"/>
              </a:spcAft>
              <a:buSzPts val="1800"/>
              <a:buNone/>
              <a:defRPr/>
            </a:lvl1pPr>
          </a:lstStyle>
          <a:p>
            <a:endParaRPr/>
          </a:p>
        </p:txBody>
      </p:sp>
      <p:sp>
        <p:nvSpPr>
          <p:cNvPr id="55" name="Google Shape;55;p12"/>
          <p:cNvSpPr txBox="1">
            <a:spLocks noGrp="1"/>
          </p:cNvSpPr>
          <p:nvPr>
            <p:ph type="sldNum" idx="12"/>
          </p:nvPr>
        </p:nvSpPr>
        <p:spPr>
          <a:xfrm>
            <a:off x="22593221" y="12435245"/>
            <a:ext cx="1463200" cy="1049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p14="http://schemas.microsoft.com/office/powerpoint/2010/main" val="3352816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1_Title + Image x3">
    <p:spTree>
      <p:nvGrpSpPr>
        <p:cNvPr id="1" name=""/>
        <p:cNvGrpSpPr/>
        <p:nvPr/>
      </p:nvGrpSpPr>
      <p:grpSpPr>
        <a:xfrm>
          <a:off x="0" y="0"/>
          <a:ext cx="0" cy="0"/>
          <a:chOff x="0" y="0"/>
          <a:chExt cx="0" cy="0"/>
        </a:xfrm>
      </p:grpSpPr>
      <p:sp>
        <p:nvSpPr>
          <p:cNvPr id="25" name="Page Heading"/>
          <p:cNvSpPr txBox="1">
            <a:spLocks noGrp="1"/>
          </p:cNvSpPr>
          <p:nvPr>
            <p:ph type="title" hasCustomPrompt="1"/>
          </p:nvPr>
        </p:nvSpPr>
        <p:spPr>
          <a:xfrm>
            <a:off x="492322" y="10026968"/>
            <a:ext cx="11464108" cy="2955248"/>
          </a:xfrm>
          <a:prstGeom prst="rect">
            <a:avLst/>
          </a:prstGeom>
        </p:spPr>
        <p:txBody>
          <a:bodyPr/>
          <a:lstStyle/>
          <a:p>
            <a:r>
              <a:t>Page Heading</a:t>
            </a:r>
          </a:p>
        </p:txBody>
      </p:sp>
      <p:sp>
        <p:nvSpPr>
          <p:cNvPr id="26" name="Ut enim ad minim veniam, quis nostrud exercitation ullamco laboris nisi ut aliquip commodo consequat."/>
          <p:cNvSpPr txBox="1">
            <a:spLocks noGrp="1"/>
          </p:cNvSpPr>
          <p:nvPr>
            <p:ph type="body" sz="quarter" idx="21"/>
          </p:nvPr>
        </p:nvSpPr>
        <p:spPr>
          <a:xfrm>
            <a:off x="6465951" y="7098739"/>
            <a:ext cx="2499706" cy="3077766"/>
          </a:xfrm>
          <a:prstGeom prst="rect">
            <a:avLst/>
          </a:prstGeom>
        </p:spPr>
        <p:txBody>
          <a:bodyPr lIns="0" tIns="0" rIns="0" bIns="0">
            <a:spAutoFit/>
          </a:bodyPr>
          <a:lstStyle>
            <a:lvl1pPr>
              <a:defRPr spc="-40">
                <a:latin typeface="Gilroy Medium"/>
                <a:ea typeface="Gilroy Medium"/>
                <a:cs typeface="Gilroy Medium"/>
                <a:sym typeface="Gilroy Medium"/>
              </a:defRPr>
            </a:lvl1pPr>
          </a:lstStyle>
          <a:p>
            <a:r>
              <a:t>Ut enim ad minim veniam, quis nostrud exercitation ullamco laboris nisi ut aliquip commodo consequat. </a:t>
            </a:r>
          </a:p>
        </p:txBody>
      </p:sp>
      <p:sp>
        <p:nvSpPr>
          <p:cNvPr id="27" name="Lorem ipsum dolor sit amet, consectetur adipiscing elit."/>
          <p:cNvSpPr txBox="1">
            <a:spLocks noGrp="1"/>
          </p:cNvSpPr>
          <p:nvPr>
            <p:ph type="body" sz="quarter" idx="22"/>
          </p:nvPr>
        </p:nvSpPr>
        <p:spPr>
          <a:xfrm>
            <a:off x="9456727" y="7111439"/>
            <a:ext cx="2499706" cy="1538883"/>
          </a:xfrm>
          <a:prstGeom prst="rect">
            <a:avLst/>
          </a:prstGeom>
        </p:spPr>
        <p:txBody>
          <a:bodyPr lIns="0" tIns="0" rIns="0" bIns="0">
            <a:spAutoFit/>
          </a:bodyPr>
          <a:lstStyle/>
          <a:p>
            <a:r>
              <a:t>Lorem ipsum dolor sit amet, consectetur adipiscing elit.</a:t>
            </a:r>
          </a:p>
        </p:txBody>
      </p:sp>
      <p:sp>
        <p:nvSpPr>
          <p:cNvPr id="28" name="Presentation Title"/>
          <p:cNvSpPr txBox="1">
            <a:spLocks noGrp="1"/>
          </p:cNvSpPr>
          <p:nvPr>
            <p:ph type="body" sz="quarter" idx="23" hasCustomPrompt="1"/>
          </p:nvPr>
        </p:nvSpPr>
        <p:spPr>
          <a:xfrm>
            <a:off x="3482776" y="245058"/>
            <a:ext cx="5487840" cy="246221"/>
          </a:xfrm>
          <a:prstGeom prst="rect">
            <a:avLst/>
          </a:prstGeom>
        </p:spPr>
        <p:txBody>
          <a:bodyPr lIns="0" tIns="0" rIns="0" bIns="0">
            <a:spAutoFit/>
          </a:bodyPr>
          <a:lstStyle>
            <a:lvl1pPr>
              <a:defRPr sz="1600"/>
            </a:lvl1pPr>
          </a:lstStyle>
          <a:p>
            <a:r>
              <a:t>Presentation Title</a:t>
            </a:r>
          </a:p>
        </p:txBody>
      </p:sp>
      <p:sp>
        <p:nvSpPr>
          <p:cNvPr id="29" name="Section Title"/>
          <p:cNvSpPr txBox="1">
            <a:spLocks noGrp="1"/>
          </p:cNvSpPr>
          <p:nvPr>
            <p:ph type="body" sz="quarter" idx="24" hasCustomPrompt="1"/>
          </p:nvPr>
        </p:nvSpPr>
        <p:spPr>
          <a:xfrm>
            <a:off x="3467758" y="13457820"/>
            <a:ext cx="5487840" cy="215444"/>
          </a:xfrm>
          <a:prstGeom prst="rect">
            <a:avLst/>
          </a:prstGeom>
        </p:spPr>
        <p:txBody>
          <a:bodyPr lIns="0" tIns="0" rIns="0" bIns="0">
            <a:spAutoFit/>
          </a:bodyPr>
          <a:lstStyle>
            <a:lvl1pPr>
              <a:defRPr sz="1400"/>
            </a:lvl1pPr>
          </a:lstStyle>
          <a:p>
            <a:r>
              <a:t>Section Title</a:t>
            </a:r>
          </a:p>
        </p:txBody>
      </p:sp>
      <p:sp>
        <p:nvSpPr>
          <p:cNvPr id="30" name="Slide Number"/>
          <p:cNvSpPr txBox="1">
            <a:spLocks noGrp="1"/>
          </p:cNvSpPr>
          <p:nvPr>
            <p:ph type="sldNum" sz="quarter" idx="2"/>
          </p:nvPr>
        </p:nvSpPr>
        <p:spPr>
          <a:xfrm>
            <a:off x="492323" y="13239167"/>
            <a:ext cx="301365" cy="276999"/>
          </a:xfrm>
          <a:prstGeom prst="rect">
            <a:avLst/>
          </a:prstGeom>
        </p:spPr>
        <p:txBody>
          <a:bodyPr/>
          <a:lstStyle/>
          <a:p>
            <a:fld id="{86CB4B4D-7CA3-9044-876B-883B54F8677D}" type="slidenum">
              <a:t>‹#›</a:t>
            </a:fld>
            <a:endParaRPr/>
          </a:p>
        </p:txBody>
      </p:sp>
      <p:sp>
        <p:nvSpPr>
          <p:cNvPr id="31" name="Rectangle"/>
          <p:cNvSpPr>
            <a:spLocks noGrp="1"/>
          </p:cNvSpPr>
          <p:nvPr>
            <p:ph type="body" sz="quarter" idx="25"/>
          </p:nvPr>
        </p:nvSpPr>
        <p:spPr>
          <a:xfrm>
            <a:off x="6326973" y="506176"/>
            <a:ext cx="5735510" cy="6348820"/>
          </a:xfrm>
          <a:prstGeom prst="rect">
            <a:avLst/>
          </a:prstGeom>
          <a:solidFill>
            <a:srgbClr val="FFFFFF"/>
          </a:solidFill>
        </p:spPr>
        <p:txBody>
          <a:bodyPr anchor="ctr"/>
          <a:lstStyle>
            <a:lvl1pPr algn="ctr" defTabSz="1651000">
              <a:defRPr sz="3200">
                <a:solidFill>
                  <a:srgbClr val="FFFFFF"/>
                </a:solidFill>
                <a:latin typeface="Gilroy Medium"/>
                <a:sym typeface="Gilroy Medium"/>
              </a:defRPr>
            </a:lvl1pPr>
          </a:lstStyle>
          <a:p>
            <a:pPr algn="ctr" defTabSz="825500">
              <a:defRPr sz="3200">
                <a:solidFill>
                  <a:srgbClr val="FFFFFF"/>
                </a:solidFill>
                <a:latin typeface="Gilroy Medium"/>
                <a:ea typeface="Gilroy Medium"/>
                <a:cs typeface="Gilroy Medium"/>
                <a:sym typeface="Gilroy Medium"/>
              </a:defRPr>
            </a:pPr>
            <a:endParaRPr/>
          </a:p>
        </p:txBody>
      </p:sp>
      <p:sp>
        <p:nvSpPr>
          <p:cNvPr id="32" name="Rectangle"/>
          <p:cNvSpPr>
            <a:spLocks noGrp="1"/>
          </p:cNvSpPr>
          <p:nvPr>
            <p:ph type="body" sz="quarter" idx="26"/>
          </p:nvPr>
        </p:nvSpPr>
        <p:spPr>
          <a:xfrm>
            <a:off x="12317602" y="506176"/>
            <a:ext cx="5735508" cy="6348820"/>
          </a:xfrm>
          <a:prstGeom prst="rect">
            <a:avLst/>
          </a:prstGeom>
          <a:solidFill>
            <a:srgbClr val="FFFFFF"/>
          </a:solidFill>
        </p:spPr>
        <p:txBody>
          <a:bodyPr anchor="ctr"/>
          <a:lstStyle>
            <a:lvl1pPr algn="ctr" defTabSz="1651000">
              <a:defRPr sz="3200">
                <a:solidFill>
                  <a:srgbClr val="FFFFFF"/>
                </a:solidFill>
                <a:latin typeface="Gilroy Medium"/>
                <a:sym typeface="Gilroy Medium"/>
              </a:defRPr>
            </a:lvl1pPr>
          </a:lstStyle>
          <a:p>
            <a:pPr algn="ctr" defTabSz="825500">
              <a:defRPr sz="3200">
                <a:solidFill>
                  <a:srgbClr val="FFFFFF"/>
                </a:solidFill>
                <a:latin typeface="Gilroy Medium"/>
                <a:ea typeface="Gilroy Medium"/>
                <a:cs typeface="Gilroy Medium"/>
                <a:sym typeface="Gilroy Medium"/>
              </a:defRPr>
            </a:pPr>
            <a:endParaRPr/>
          </a:p>
        </p:txBody>
      </p:sp>
      <p:sp>
        <p:nvSpPr>
          <p:cNvPr id="33" name="Rectangle"/>
          <p:cNvSpPr>
            <a:spLocks noGrp="1"/>
          </p:cNvSpPr>
          <p:nvPr>
            <p:ph type="body" sz="quarter" idx="27"/>
          </p:nvPr>
        </p:nvSpPr>
        <p:spPr>
          <a:xfrm>
            <a:off x="18276332" y="506176"/>
            <a:ext cx="5735508" cy="6348820"/>
          </a:xfrm>
          <a:prstGeom prst="rect">
            <a:avLst/>
          </a:prstGeom>
          <a:solidFill>
            <a:srgbClr val="FFFFFF"/>
          </a:solidFill>
        </p:spPr>
        <p:txBody>
          <a:bodyPr anchor="ctr"/>
          <a:lstStyle>
            <a:lvl1pPr algn="ctr" defTabSz="1651000">
              <a:defRPr sz="3200">
                <a:solidFill>
                  <a:srgbClr val="FFFFFF"/>
                </a:solidFill>
                <a:latin typeface="Gilroy Medium"/>
                <a:sym typeface="Gilroy Medium"/>
              </a:defRPr>
            </a:lvl1pPr>
          </a:lstStyle>
          <a:p>
            <a:pPr algn="ctr" defTabSz="825500">
              <a:defRPr sz="3200">
                <a:solidFill>
                  <a:srgbClr val="FFFFFF"/>
                </a:solidFill>
                <a:latin typeface="Gilroy Medium"/>
                <a:ea typeface="Gilroy Medium"/>
                <a:cs typeface="Gilroy Medium"/>
                <a:sym typeface="Gilroy Medium"/>
              </a:defRPr>
            </a:pPr>
            <a:endParaRPr/>
          </a:p>
        </p:txBody>
      </p:sp>
      <p:sp>
        <p:nvSpPr>
          <p:cNvPr id="34" name="Ut enim ad minim veniam, quis nostrud exercitation ullamco laboris nisi ut aliquip commodo consequat."/>
          <p:cNvSpPr txBox="1">
            <a:spLocks noGrp="1"/>
          </p:cNvSpPr>
          <p:nvPr>
            <p:ph type="body" sz="quarter" idx="28"/>
          </p:nvPr>
        </p:nvSpPr>
        <p:spPr>
          <a:xfrm>
            <a:off x="12441437" y="7098739"/>
            <a:ext cx="2499706" cy="3077766"/>
          </a:xfrm>
          <a:prstGeom prst="rect">
            <a:avLst/>
          </a:prstGeom>
        </p:spPr>
        <p:txBody>
          <a:bodyPr lIns="0" tIns="0" rIns="0" bIns="0">
            <a:spAutoFit/>
          </a:bodyPr>
          <a:lstStyle>
            <a:lvl1pPr>
              <a:defRPr spc="-40">
                <a:latin typeface="Gilroy Medium"/>
                <a:ea typeface="Gilroy Medium"/>
                <a:cs typeface="Gilroy Medium"/>
                <a:sym typeface="Gilroy Medium"/>
              </a:defRPr>
            </a:lvl1pPr>
          </a:lstStyle>
          <a:p>
            <a:r>
              <a:t>Ut enim ad minim veniam, quis nostrud exercitation ullamco laboris nisi ut aliquip commodo consequat. </a:t>
            </a:r>
          </a:p>
        </p:txBody>
      </p:sp>
      <p:sp>
        <p:nvSpPr>
          <p:cNvPr id="35" name="Lorem ipsum dolor sit amet, consectetur adipiscing elit."/>
          <p:cNvSpPr txBox="1">
            <a:spLocks noGrp="1"/>
          </p:cNvSpPr>
          <p:nvPr>
            <p:ph type="body" sz="quarter" idx="29"/>
          </p:nvPr>
        </p:nvSpPr>
        <p:spPr>
          <a:xfrm>
            <a:off x="15553405" y="7098739"/>
            <a:ext cx="2499706" cy="1538883"/>
          </a:xfrm>
          <a:prstGeom prst="rect">
            <a:avLst/>
          </a:prstGeom>
        </p:spPr>
        <p:txBody>
          <a:bodyPr lIns="0" tIns="0" rIns="0" bIns="0">
            <a:spAutoFit/>
          </a:bodyPr>
          <a:lstStyle/>
          <a:p>
            <a:r>
              <a:t>Lorem ipsum dolor sit amet, consectetur adipiscing elit.</a:t>
            </a:r>
          </a:p>
        </p:txBody>
      </p:sp>
      <p:sp>
        <p:nvSpPr>
          <p:cNvPr id="36" name="Ut enim ad minim veniam, quis nostrud exercitation ullamco laboris nisi ut aliquip commodo consequat."/>
          <p:cNvSpPr txBox="1">
            <a:spLocks noGrp="1"/>
          </p:cNvSpPr>
          <p:nvPr>
            <p:ph type="body" sz="quarter" idx="30"/>
          </p:nvPr>
        </p:nvSpPr>
        <p:spPr>
          <a:xfrm>
            <a:off x="18397527" y="7098739"/>
            <a:ext cx="2499706" cy="3077766"/>
          </a:xfrm>
          <a:prstGeom prst="rect">
            <a:avLst/>
          </a:prstGeom>
        </p:spPr>
        <p:txBody>
          <a:bodyPr lIns="0" tIns="0" rIns="0" bIns="0">
            <a:spAutoFit/>
          </a:bodyPr>
          <a:lstStyle>
            <a:lvl1pPr>
              <a:defRPr spc="-40">
                <a:latin typeface="Gilroy Medium"/>
                <a:ea typeface="Gilroy Medium"/>
                <a:cs typeface="Gilroy Medium"/>
                <a:sym typeface="Gilroy Medium"/>
              </a:defRPr>
            </a:lvl1pPr>
          </a:lstStyle>
          <a:p>
            <a:r>
              <a:t>Ut enim ad minim veniam, quis nostrud exercitation ullamco laboris nisi ut aliquip commodo consequat. </a:t>
            </a:r>
          </a:p>
        </p:txBody>
      </p:sp>
      <p:sp>
        <p:nvSpPr>
          <p:cNvPr id="37" name="Lorem ipsum dolor sit amet, consectetur adipiscing elit."/>
          <p:cNvSpPr txBox="1">
            <a:spLocks noGrp="1"/>
          </p:cNvSpPr>
          <p:nvPr>
            <p:ph type="body" sz="quarter" idx="31"/>
          </p:nvPr>
        </p:nvSpPr>
        <p:spPr>
          <a:xfrm>
            <a:off x="21388301" y="7111439"/>
            <a:ext cx="2499706" cy="1538883"/>
          </a:xfrm>
          <a:prstGeom prst="rect">
            <a:avLst/>
          </a:prstGeom>
        </p:spPr>
        <p:txBody>
          <a:bodyPr lIns="0" tIns="0" rIns="0" bIns="0">
            <a:spAutoFit/>
          </a:bodyPr>
          <a:lstStyle/>
          <a:p>
            <a:r>
              <a:t>Lorem ipsum dolor sit amet, consectetur adipiscing elit.</a:t>
            </a:r>
          </a:p>
        </p:txBody>
      </p:sp>
    </p:spTree>
    <p:extLst>
      <p:ext uri="{BB962C8B-B14F-4D97-AF65-F5344CB8AC3E}">
        <p14:creationId xmlns:p14="http://schemas.microsoft.com/office/powerpoint/2010/main" val="1839080011"/>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3" Type="http://schemas.openxmlformats.org/officeDocument/2006/relationships/slideLayout" Target="../slideLayouts/slideLayout18.xml"/><Relationship Id="rId21" Type="http://schemas.openxmlformats.org/officeDocument/2006/relationships/slideLayout" Target="../slideLayouts/slideLayout36.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5" Type="http://schemas.openxmlformats.org/officeDocument/2006/relationships/theme" Target="../theme/theme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slideLayout" Target="../slideLayouts/slideLayout39.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slideLayout" Target="../slideLayouts/slideLayout38.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slideLayout" Target="../slideLayouts/slideLayout57.xml"/><Relationship Id="rId3" Type="http://schemas.openxmlformats.org/officeDocument/2006/relationships/slideLayout" Target="../slideLayouts/slideLayout42.xml"/><Relationship Id="rId21" Type="http://schemas.openxmlformats.org/officeDocument/2006/relationships/slideLayout" Target="../slideLayouts/slideLayout60.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slideLayout" Target="../slideLayouts/slideLayout56.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20" Type="http://schemas.openxmlformats.org/officeDocument/2006/relationships/slideLayout" Target="../slideLayouts/slideLayout59.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23" Type="http://schemas.openxmlformats.org/officeDocument/2006/relationships/theme" Target="../theme/theme3.xml"/><Relationship Id="rId10" Type="http://schemas.openxmlformats.org/officeDocument/2006/relationships/slideLayout" Target="../slideLayouts/slideLayout49.xml"/><Relationship Id="rId19" Type="http://schemas.openxmlformats.org/officeDocument/2006/relationships/slideLayout" Target="../slideLayouts/slideLayout58.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 Id="rId22" Type="http://schemas.openxmlformats.org/officeDocument/2006/relationships/slideLayout" Target="../slideLayouts/slideLayout6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slideLayout" Target="../slideLayouts/slideLayout74.xml"/><Relationship Id="rId18" Type="http://schemas.openxmlformats.org/officeDocument/2006/relationships/slideLayout" Target="../slideLayouts/slideLayout79.xml"/><Relationship Id="rId26" Type="http://schemas.openxmlformats.org/officeDocument/2006/relationships/slideLayout" Target="../slideLayouts/slideLayout87.xml"/><Relationship Id="rId3" Type="http://schemas.openxmlformats.org/officeDocument/2006/relationships/slideLayout" Target="../slideLayouts/slideLayout64.xml"/><Relationship Id="rId21" Type="http://schemas.openxmlformats.org/officeDocument/2006/relationships/slideLayout" Target="../slideLayouts/slideLayout82.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17" Type="http://schemas.openxmlformats.org/officeDocument/2006/relationships/slideLayout" Target="../slideLayouts/slideLayout78.xml"/><Relationship Id="rId25" Type="http://schemas.openxmlformats.org/officeDocument/2006/relationships/slideLayout" Target="../slideLayouts/slideLayout86.xml"/><Relationship Id="rId2" Type="http://schemas.openxmlformats.org/officeDocument/2006/relationships/slideLayout" Target="../slideLayouts/slideLayout63.xml"/><Relationship Id="rId16" Type="http://schemas.openxmlformats.org/officeDocument/2006/relationships/slideLayout" Target="../slideLayouts/slideLayout77.xml"/><Relationship Id="rId20" Type="http://schemas.openxmlformats.org/officeDocument/2006/relationships/slideLayout" Target="../slideLayouts/slideLayout81.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24" Type="http://schemas.openxmlformats.org/officeDocument/2006/relationships/slideLayout" Target="../slideLayouts/slideLayout85.xml"/><Relationship Id="rId5" Type="http://schemas.openxmlformats.org/officeDocument/2006/relationships/slideLayout" Target="../slideLayouts/slideLayout66.xml"/><Relationship Id="rId15" Type="http://schemas.openxmlformats.org/officeDocument/2006/relationships/slideLayout" Target="../slideLayouts/slideLayout76.xml"/><Relationship Id="rId23" Type="http://schemas.openxmlformats.org/officeDocument/2006/relationships/slideLayout" Target="../slideLayouts/slideLayout84.xml"/><Relationship Id="rId10" Type="http://schemas.openxmlformats.org/officeDocument/2006/relationships/slideLayout" Target="../slideLayouts/slideLayout71.xml"/><Relationship Id="rId19" Type="http://schemas.openxmlformats.org/officeDocument/2006/relationships/slideLayout" Target="../slideLayouts/slideLayout80.xml"/><Relationship Id="rId4" Type="http://schemas.openxmlformats.org/officeDocument/2006/relationships/slideLayout" Target="../slideLayouts/slideLayout65.xml"/><Relationship Id="rId9" Type="http://schemas.openxmlformats.org/officeDocument/2006/relationships/slideLayout" Target="../slideLayouts/slideLayout70.xml"/><Relationship Id="rId14" Type="http://schemas.openxmlformats.org/officeDocument/2006/relationships/slideLayout" Target="../slideLayouts/slideLayout75.xml"/><Relationship Id="rId22" Type="http://schemas.openxmlformats.org/officeDocument/2006/relationships/slideLayout" Target="../slideLayouts/slideLayout83.xml"/><Relationship Id="rId27"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CECEC"/>
        </a:solidFill>
        <a:effectLst/>
      </p:bgPr>
    </p:bg>
    <p:spTree>
      <p:nvGrpSpPr>
        <p:cNvPr id="1" name=""/>
        <p:cNvGrpSpPr/>
        <p:nvPr/>
      </p:nvGrpSpPr>
      <p:grpSpPr>
        <a:xfrm>
          <a:off x="0" y="0"/>
          <a:ext cx="0" cy="0"/>
          <a:chOff x="0" y="0"/>
          <a:chExt cx="0" cy="0"/>
        </a:xfrm>
      </p:grpSpPr>
      <p:sp>
        <p:nvSpPr>
          <p:cNvPr id="2" name="Page Heading"/>
          <p:cNvSpPr txBox="1">
            <a:spLocks noGrp="1"/>
          </p:cNvSpPr>
          <p:nvPr>
            <p:ph type="title" hasCustomPrompt="1"/>
          </p:nvPr>
        </p:nvSpPr>
        <p:spPr>
          <a:xfrm>
            <a:off x="492323" y="3904617"/>
            <a:ext cx="11464107" cy="27116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lstStyle/>
          <a:p>
            <a:r>
              <a:t>Page Heading</a:t>
            </a:r>
          </a:p>
        </p:txBody>
      </p:sp>
      <p:sp>
        <p:nvSpPr>
          <p:cNvPr id="3" name="Slide Number"/>
          <p:cNvSpPr txBox="1">
            <a:spLocks noGrp="1"/>
          </p:cNvSpPr>
          <p:nvPr>
            <p:ph type="sldNum" sz="quarter" idx="2"/>
          </p:nvPr>
        </p:nvSpPr>
        <p:spPr>
          <a:xfrm>
            <a:off x="492323" y="13239167"/>
            <a:ext cx="237186" cy="279401"/>
          </a:xfrm>
          <a:prstGeom prst="rect">
            <a:avLst/>
          </a:prstGeom>
          <a:ln w="12700">
            <a:miter lim="400000"/>
          </a:ln>
        </p:spPr>
        <p:txBody>
          <a:bodyPr wrap="none" lIns="0" tIns="0" rIns="0" bIns="0">
            <a:spAutoFit/>
          </a:bodyPr>
          <a:lstStyle>
            <a:lvl1pPr defTabSz="584200">
              <a:defRPr sz="1800">
                <a:latin typeface="QuidSans-Bold"/>
                <a:ea typeface="QuidSans-Bold"/>
                <a:cs typeface="QuidSans-Bold"/>
                <a:sym typeface="QuidSans-Bold"/>
              </a:defRPr>
            </a:lvl1pPr>
          </a:lstStyle>
          <a:p>
            <a:fld id="{86CB4B4D-7CA3-9044-876B-883B54F8677D}" type="slidenum">
              <a:t>‹#›</a:t>
            </a:fld>
            <a:endParaRPr/>
          </a:p>
        </p:txBody>
      </p:sp>
      <p:sp>
        <p:nvSpPr>
          <p:cNvPr id="5" name="Body Level One…"/>
          <p:cNvSpPr txBox="1">
            <a:spLocks noGrp="1"/>
          </p:cNvSpPr>
          <p:nvPr>
            <p:ph type="body" idx="1" hasCustomPrompt="1"/>
          </p:nvPr>
        </p:nvSpPr>
        <p:spPr>
          <a:xfrm>
            <a:off x="492323" y="7098738"/>
            <a:ext cx="7158832" cy="1905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lstStyle/>
          <a:p>
            <a:r>
              <a:t>Body Copy</a:t>
            </a:r>
          </a:p>
          <a:p>
            <a:pPr lvl="1"/>
            <a:endParaRPr/>
          </a:p>
          <a:p>
            <a:pPr lvl="2"/>
            <a:endParaRPr/>
          </a:p>
          <a:p>
            <a:pPr lvl="3"/>
            <a:endParaRPr/>
          </a:p>
          <a:p>
            <a:pPr lvl="4"/>
            <a:endParaRPr/>
          </a:p>
        </p:txBody>
      </p:sp>
    </p:spTree>
  </p:cSld>
  <p:clrMap bg1="lt1" tx1="dk1" bg2="lt2" tx2="dk2" accent1="accent1" accent2="accent2" accent3="accent3" accent4="accent4" accent5="accent5" accent6="accent6" hlink="hlink" folHlink="folHlink"/>
  <p:sldLayoutIdLst>
    <p:sldLayoutId id="2147483756" r:id="rId1"/>
    <p:sldLayoutId id="2147483762" r:id="rId2"/>
    <p:sldLayoutId id="2147483727" r:id="rId3"/>
    <p:sldLayoutId id="2147483729" r:id="rId4"/>
    <p:sldLayoutId id="2147483824" r:id="rId5"/>
    <p:sldLayoutId id="2147483653" r:id="rId6"/>
    <p:sldLayoutId id="2147483654" r:id="rId7"/>
    <p:sldLayoutId id="2147483657" r:id="rId8"/>
    <p:sldLayoutId id="2147483730" r:id="rId9"/>
    <p:sldLayoutId id="2147483731" r:id="rId10"/>
    <p:sldLayoutId id="2147483732" r:id="rId11"/>
    <p:sldLayoutId id="2147483733" r:id="rId12"/>
    <p:sldLayoutId id="2147483825" r:id="rId13"/>
    <p:sldLayoutId id="2147483828" r:id="rId14"/>
    <p:sldLayoutId id="2147483829" r:id="rId15"/>
  </p:sldLayoutIdLst>
  <p:transition spd="med"/>
  <p:txStyles>
    <p:titleStyle>
      <a:lvl1pPr marL="0" marR="0" indent="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1pPr>
      <a:lvl2pPr marL="0" marR="0" indent="4572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2pPr>
      <a:lvl3pPr marL="0" marR="0" indent="9144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3pPr>
      <a:lvl4pPr marL="0" marR="0" indent="13716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4pPr>
      <a:lvl5pPr marL="0" marR="0" indent="18288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5pPr>
      <a:lvl6pPr marL="0" marR="0" indent="22860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6pPr>
      <a:lvl7pPr marL="0" marR="0" indent="27432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7pPr>
      <a:lvl8pPr marL="0" marR="0" indent="32004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8pPr>
      <a:lvl9pPr marL="0" marR="0" indent="3657600" algn="l" defTabSz="2438338" rtl="0" latinLnBrk="0">
        <a:lnSpc>
          <a:spcPct val="90000"/>
        </a:lnSpc>
        <a:spcBef>
          <a:spcPts val="0"/>
        </a:spcBef>
        <a:spcAft>
          <a:spcPts val="0"/>
        </a:spcAft>
        <a:buClrTx/>
        <a:buSzTx/>
        <a:buFontTx/>
        <a:buNone/>
        <a:tabLst/>
        <a:defRPr sz="7600" b="0" i="0" u="none" strike="noStrike" cap="none" spc="-228" baseline="0">
          <a:solidFill>
            <a:srgbClr val="000000"/>
          </a:solidFill>
          <a:uFillTx/>
          <a:latin typeface="+mn-lt"/>
          <a:ea typeface="+mn-ea"/>
          <a:cs typeface="+mn-cs"/>
          <a:sym typeface="QuidSans-Regular"/>
        </a:defRPr>
      </a:lvl9pPr>
    </p:titleStyle>
    <p:bodyStyle>
      <a:lvl1pPr marL="0" marR="0" indent="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1pPr>
      <a:lvl2pPr marL="0" marR="0" indent="4572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2pPr>
      <a:lvl3pPr marL="0" marR="0" indent="9144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3pPr>
      <a:lvl4pPr marL="0" marR="0" indent="13716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4pPr>
      <a:lvl5pPr marL="0" marR="0" indent="18288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5pPr>
      <a:lvl6pPr marL="0" marR="0" indent="22860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6pPr>
      <a:lvl7pPr marL="0" marR="0" indent="27432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7pPr>
      <a:lvl8pPr marL="0" marR="0" indent="32004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8pPr>
      <a:lvl9pPr marL="0" marR="0" indent="3657600" algn="l" defTabSz="2438338" rtl="0" latinLnBrk="0">
        <a:lnSpc>
          <a:spcPct val="100000"/>
        </a:lnSpc>
        <a:spcBef>
          <a:spcPts val="0"/>
        </a:spcBef>
        <a:spcAft>
          <a:spcPts val="0"/>
        </a:spcAft>
        <a:buClrTx/>
        <a:buSzTx/>
        <a:buFontTx/>
        <a:buNone/>
        <a:tabLst/>
        <a:defRPr sz="2500" b="0" i="0" u="none" strike="noStrike" cap="none" spc="0" baseline="0">
          <a:solidFill>
            <a:srgbClr val="000000"/>
          </a:solidFill>
          <a:uFillTx/>
          <a:latin typeface="+mn-lt"/>
          <a:ea typeface="+mn-ea"/>
          <a:cs typeface="+mn-cs"/>
          <a:sym typeface="QuidSans-Regular"/>
        </a:defRPr>
      </a:lvl9pPr>
    </p:bodyStyle>
    <p:other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QuidSans-Bold"/>
        </a:defRPr>
      </a:lvl9pPr>
    </p:otherStyle>
  </p:txStyles>
  <p:extLst>
    <p:ext uri="{27BBF7A9-308A-43DC-89C8-2F10F3537804}">
      <p15:sldGuideLst xmlns:p15="http://schemas.microsoft.com/office/powerpoint/2012/main">
        <p15:guide id="1" pos="7680" userDrawn="1">
          <p15:clr>
            <a:srgbClr val="F26B43"/>
          </p15:clr>
        </p15:guide>
        <p15:guide id="2" pos="7521" userDrawn="1">
          <p15:clr>
            <a:srgbClr val="F26B43"/>
          </p15:clr>
        </p15:guide>
        <p15:guide id="3" pos="7839" userDrawn="1">
          <p15:clr>
            <a:srgbClr val="F26B43"/>
          </p15:clr>
        </p15:guide>
        <p15:guide id="4" pos="5956" userDrawn="1">
          <p15:clr>
            <a:srgbClr val="F26B43"/>
          </p15:clr>
        </p15:guide>
        <p15:guide id="5" pos="5798" userDrawn="1">
          <p15:clr>
            <a:srgbClr val="F26B43"/>
          </p15:clr>
        </p15:guide>
        <p15:guide id="6" pos="5639" userDrawn="1">
          <p15:clr>
            <a:srgbClr val="F26B43"/>
          </p15:clr>
        </p15:guide>
        <p15:guide id="7" pos="4074" userDrawn="1">
          <p15:clr>
            <a:srgbClr val="F26B43"/>
          </p15:clr>
        </p15:guide>
        <p15:guide id="8" pos="3915" userDrawn="1">
          <p15:clr>
            <a:srgbClr val="F26B43"/>
          </p15:clr>
        </p15:guide>
        <p15:guide id="9" pos="3756" userDrawn="1">
          <p15:clr>
            <a:srgbClr val="F26B43"/>
          </p15:clr>
        </p15:guide>
        <p15:guide id="10" pos="2033" userDrawn="1">
          <p15:clr>
            <a:srgbClr val="F26B43"/>
          </p15:clr>
        </p15:guide>
        <p15:guide id="11" pos="2192" userDrawn="1">
          <p15:clr>
            <a:srgbClr val="F26B43"/>
          </p15:clr>
        </p15:guide>
        <p15:guide id="12" pos="1874" userDrawn="1">
          <p15:clr>
            <a:srgbClr val="F26B43"/>
          </p15:clr>
        </p15:guide>
        <p15:guide id="13" pos="309" userDrawn="1">
          <p15:clr>
            <a:srgbClr val="F26B43"/>
          </p15:clr>
        </p15:guide>
        <p15:guide id="14" pos="150" userDrawn="1">
          <p15:clr>
            <a:srgbClr val="F26B43"/>
          </p15:clr>
        </p15:guide>
        <p15:guide id="15" pos="9562" userDrawn="1">
          <p15:clr>
            <a:srgbClr val="F26B43"/>
          </p15:clr>
        </p15:guide>
        <p15:guide id="16" pos="9404" userDrawn="1">
          <p15:clr>
            <a:srgbClr val="F26B43"/>
          </p15:clr>
        </p15:guide>
        <p15:guide id="17" pos="9721" userDrawn="1">
          <p15:clr>
            <a:srgbClr val="F26B43"/>
          </p15:clr>
        </p15:guide>
        <p15:guide id="18" pos="11286" userDrawn="1">
          <p15:clr>
            <a:srgbClr val="F26B43"/>
          </p15:clr>
        </p15:guide>
        <p15:guide id="19" pos="11445" userDrawn="1">
          <p15:clr>
            <a:srgbClr val="F26B43"/>
          </p15:clr>
        </p15:guide>
        <p15:guide id="20" pos="11604" userDrawn="1">
          <p15:clr>
            <a:srgbClr val="F26B43"/>
          </p15:clr>
        </p15:guide>
        <p15:guide id="21" pos="13168" userDrawn="1">
          <p15:clr>
            <a:srgbClr val="F26B43"/>
          </p15:clr>
        </p15:guide>
        <p15:guide id="22" pos="13327" userDrawn="1">
          <p15:clr>
            <a:srgbClr val="F26B43"/>
          </p15:clr>
        </p15:guide>
        <p15:guide id="23" pos="13486" userDrawn="1">
          <p15:clr>
            <a:srgbClr val="F26B43"/>
          </p15:clr>
        </p15:guide>
        <p15:guide id="24" pos="15051" userDrawn="1">
          <p15:clr>
            <a:srgbClr val="F26B43"/>
          </p15:clr>
        </p15:guide>
        <p15:guide id="25" pos="15187" userDrawn="1">
          <p15:clr>
            <a:srgbClr val="F26B43"/>
          </p15:clr>
        </p15:guide>
        <p15:guide id="26" orient="horz" pos="4320" userDrawn="1">
          <p15:clr>
            <a:srgbClr val="F26B43"/>
          </p15:clr>
        </p15:guide>
        <p15:guide id="27" orient="horz" pos="4479" userDrawn="1">
          <p15:clr>
            <a:srgbClr val="F26B43"/>
          </p15:clr>
        </p15:guide>
        <p15:guide id="28" orient="horz" pos="6180" userDrawn="1">
          <p15:clr>
            <a:srgbClr val="F26B43"/>
          </p15:clr>
        </p15:guide>
        <p15:guide id="29" orient="horz" pos="6316" userDrawn="1">
          <p15:clr>
            <a:srgbClr val="F26B43"/>
          </p15:clr>
        </p15:guide>
        <p15:guide id="30" orient="horz" pos="6475" userDrawn="1">
          <p15:clr>
            <a:srgbClr val="F26B43"/>
          </p15:clr>
        </p15:guide>
        <p15:guide id="31" orient="horz" pos="8176" userDrawn="1">
          <p15:clr>
            <a:srgbClr val="F26B43"/>
          </p15:clr>
        </p15:guide>
        <p15:guide id="32" orient="horz" pos="8334" userDrawn="1">
          <p15:clr>
            <a:srgbClr val="F26B43"/>
          </p15:clr>
        </p15:guide>
        <p15:guide id="33" orient="horz" pos="8470" userDrawn="1">
          <p15:clr>
            <a:srgbClr val="F26B43"/>
          </p15:clr>
        </p15:guide>
        <p15:guide id="34" orient="horz" pos="4161" userDrawn="1">
          <p15:clr>
            <a:srgbClr val="F26B43"/>
          </p15:clr>
        </p15:guide>
        <p15:guide id="35" orient="horz" pos="2460" userDrawn="1">
          <p15:clr>
            <a:srgbClr val="F26B43"/>
          </p15:clr>
        </p15:guide>
        <p15:guide id="36" orient="horz" pos="2302" userDrawn="1">
          <p15:clr>
            <a:srgbClr val="F26B43"/>
          </p15:clr>
        </p15:guide>
        <p15:guide id="37" orient="horz" pos="2143" userDrawn="1">
          <p15:clr>
            <a:srgbClr val="F26B43"/>
          </p15:clr>
        </p15:guide>
        <p15:guide id="38" orient="horz" pos="464" userDrawn="1">
          <p15:clr>
            <a:srgbClr val="F26B43"/>
          </p15:clr>
        </p15:guide>
        <p15:guide id="39" orient="horz" pos="306" userDrawn="1">
          <p15:clr>
            <a:srgbClr val="F26B43"/>
          </p15:clr>
        </p15:guide>
        <p15:guide id="40" orient="horz" pos="147"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2373"/>
            <a:ext cx="21031200" cy="2650066"/>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1676400" y="3653369"/>
            <a:ext cx="21031200" cy="869949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857306" y="13028954"/>
            <a:ext cx="4745210" cy="297646"/>
          </a:xfrm>
          <a:prstGeom prst="rect">
            <a:avLst/>
          </a:prstGeom>
        </p:spPr>
        <p:txBody>
          <a:bodyPr wrap="none">
            <a:spAutoFit/>
          </a:bodyPr>
          <a:lstStyle/>
          <a:p>
            <a:pPr>
              <a:defRPr/>
            </a:pPr>
            <a:r>
              <a:rPr lang="en-US" sz="1334" b="0" i="1" u="none" strike="noStrike" kern="1200">
                <a:solidFill>
                  <a:schemeClr val="accent1"/>
                </a:solidFill>
                <a:effectLst/>
                <a:latin typeface="+mn-lt"/>
                <a:ea typeface="+mn-ea"/>
                <a:cs typeface="+mn-cs"/>
              </a:rPr>
              <a:t>Copyright 2022, NetBase Quid, Inc.  All Rights Reserved.</a:t>
            </a:r>
            <a:endParaRPr lang="en-US" sz="1334" b="0">
              <a:solidFill>
                <a:schemeClr val="accent1"/>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8" name="Rectangle 7"/>
          <p:cNvSpPr>
            <a:spLocks noChangeAspect="1"/>
          </p:cNvSpPr>
          <p:nvPr userDrawn="1"/>
        </p:nvSpPr>
        <p:spPr>
          <a:xfrm>
            <a:off x="22919566" y="12905846"/>
            <a:ext cx="519694" cy="420756"/>
          </a:xfrm>
          <a:prstGeom prst="rect">
            <a:avLst/>
          </a:prstGeom>
        </p:spPr>
        <p:txBody>
          <a:bodyPr wrap="none">
            <a:spAutoFit/>
          </a:bodyPr>
          <a:lstStyle/>
          <a:p>
            <a:fld id="{8DECA712-D924-F74F-8532-B362D4FCB3AE}" type="slidenum">
              <a:rPr lang="en-US" sz="2134" baseline="0" smtClean="0">
                <a:latin typeface="Century Gothic" charset="0"/>
              </a:rPr>
              <a:pPr/>
              <a:t>‹#›</a:t>
            </a:fld>
            <a:endParaRPr lang="en-US" sz="2134" baseline="0">
              <a:latin typeface="Century Gothic" charset="0"/>
            </a:endParaRPr>
          </a:p>
        </p:txBody>
      </p:sp>
    </p:spTree>
    <p:extLst>
      <p:ext uri="{BB962C8B-B14F-4D97-AF65-F5344CB8AC3E}">
        <p14:creationId xmlns:p14="http://schemas.microsoft.com/office/powerpoint/2010/main" val="3476378436"/>
      </p:ext>
    </p:extLst>
  </p:cSld>
  <p:clrMap bg1="lt1" tx1="dk1" bg2="lt2" tx2="dk2" accent1="accent1" accent2="accent2" accent3="accent3" accent4="accent4" accent5="accent5" accent6="accent6" hlink="hlink" folHlink="folHlink"/>
  <p:sldLayoutIdLst>
    <p:sldLayoutId id="2147483764" r:id="rId1"/>
    <p:sldLayoutId id="2147483750" r:id="rId2"/>
    <p:sldLayoutId id="2147483753" r:id="rId3"/>
    <p:sldLayoutId id="2147483748" r:id="rId4"/>
    <p:sldLayoutId id="2147483667" r:id="rId5"/>
    <p:sldLayoutId id="2147483754" r:id="rId6"/>
    <p:sldLayoutId id="2147483751" r:id="rId7"/>
    <p:sldLayoutId id="2147483752" r:id="rId8"/>
    <p:sldLayoutId id="2147483671" r:id="rId9"/>
    <p:sldLayoutId id="2147483755" r:id="rId10"/>
    <p:sldLayoutId id="2147483745" r:id="rId11"/>
    <p:sldLayoutId id="2147483674" r:id="rId12"/>
    <p:sldLayoutId id="2147483675" r:id="rId13"/>
    <p:sldLayoutId id="2147483676" r:id="rId14"/>
    <p:sldLayoutId id="2147483677" r:id="rId15"/>
    <p:sldLayoutId id="2147483678" r:id="rId16"/>
    <p:sldLayoutId id="2147483747" r:id="rId17"/>
    <p:sldLayoutId id="2147483680" r:id="rId18"/>
    <p:sldLayoutId id="2147483681" r:id="rId19"/>
    <p:sldLayoutId id="2147483682" r:id="rId20"/>
    <p:sldLayoutId id="2147483683" r:id="rId21"/>
    <p:sldLayoutId id="2147483684" r:id="rId22"/>
    <p:sldLayoutId id="2147483685" r:id="rId23"/>
    <p:sldLayoutId id="2147483686" r:id="rId24"/>
  </p:sldLayoutIdLst>
  <p:txStyles>
    <p:titleStyle>
      <a:lvl1pPr algn="ctr" defTabSz="2438280" rtl="0" eaLnBrk="1" latinLnBrk="0" hangingPunct="1">
        <a:lnSpc>
          <a:spcPct val="90000"/>
        </a:lnSpc>
        <a:spcBef>
          <a:spcPct val="0"/>
        </a:spcBef>
        <a:buNone/>
        <a:defRPr sz="7466" b="0" i="0" kern="1200" baseline="0">
          <a:solidFill>
            <a:schemeClr val="accent1"/>
          </a:solidFill>
          <a:latin typeface="Century Gothic" panose="020B0502020202020204" pitchFamily="34" charset="0"/>
          <a:ea typeface="+mj-ea"/>
          <a:cs typeface="+mj-cs"/>
        </a:defRPr>
      </a:lvl1pPr>
    </p:titleStyle>
    <p:bodyStyle>
      <a:lvl1pPr marL="609568" indent="-609568" algn="l" defTabSz="2438280" rtl="0" eaLnBrk="1" latinLnBrk="0" hangingPunct="1">
        <a:lnSpc>
          <a:spcPct val="90000"/>
        </a:lnSpc>
        <a:spcBef>
          <a:spcPts val="2666"/>
        </a:spcBef>
        <a:buFont typeface="Arial"/>
        <a:buChar char="•"/>
        <a:defRPr sz="2934" kern="1200" baseline="0">
          <a:solidFill>
            <a:srgbClr val="5C5C5D"/>
          </a:solidFill>
          <a:latin typeface="Century Gothic" panose="020B0502020202020204" pitchFamily="34" charset="0"/>
          <a:ea typeface="+mn-ea"/>
          <a:cs typeface="+mn-cs"/>
        </a:defRPr>
      </a:lvl1pPr>
      <a:lvl2pPr marL="1828708" indent="-609568" algn="l" defTabSz="2438280" rtl="0" eaLnBrk="1" latinLnBrk="0" hangingPunct="1">
        <a:lnSpc>
          <a:spcPct val="90000"/>
        </a:lnSpc>
        <a:spcBef>
          <a:spcPts val="1334"/>
        </a:spcBef>
        <a:buFont typeface="Arial"/>
        <a:buChar char="•"/>
        <a:defRPr sz="2934" kern="1200" baseline="0">
          <a:solidFill>
            <a:srgbClr val="5C5C5D"/>
          </a:solidFill>
          <a:latin typeface="Century Gothic" panose="020B0502020202020204" pitchFamily="34" charset="0"/>
          <a:ea typeface="+mn-ea"/>
          <a:cs typeface="+mn-cs"/>
        </a:defRPr>
      </a:lvl2pPr>
      <a:lvl3pPr marL="3047850" indent="-609568" algn="l" defTabSz="2438280" rtl="0" eaLnBrk="1" latinLnBrk="0" hangingPunct="1">
        <a:lnSpc>
          <a:spcPct val="90000"/>
        </a:lnSpc>
        <a:spcBef>
          <a:spcPts val="1334"/>
        </a:spcBef>
        <a:buFont typeface="Arial"/>
        <a:buChar char="•"/>
        <a:defRPr sz="2934" kern="1200" baseline="0">
          <a:solidFill>
            <a:srgbClr val="5C5C5D"/>
          </a:solidFill>
          <a:latin typeface="Century Gothic" panose="020B0502020202020204" pitchFamily="34" charset="0"/>
          <a:ea typeface="+mn-ea"/>
          <a:cs typeface="+mn-cs"/>
        </a:defRPr>
      </a:lvl3pPr>
      <a:lvl4pPr marL="4266986" indent="-609568" algn="l" defTabSz="2438280" rtl="0" eaLnBrk="1" latinLnBrk="0" hangingPunct="1">
        <a:lnSpc>
          <a:spcPct val="90000"/>
        </a:lnSpc>
        <a:spcBef>
          <a:spcPts val="1334"/>
        </a:spcBef>
        <a:buFont typeface="Arial"/>
        <a:buChar char="•"/>
        <a:defRPr sz="2934" kern="1200" baseline="0">
          <a:solidFill>
            <a:srgbClr val="5C5C5D"/>
          </a:solidFill>
          <a:latin typeface="Century Gothic" panose="020B0502020202020204" pitchFamily="34" charset="0"/>
          <a:ea typeface="+mn-ea"/>
          <a:cs typeface="+mn-cs"/>
        </a:defRPr>
      </a:lvl4pPr>
      <a:lvl5pPr marL="5486124" indent="-609568" algn="l" defTabSz="2438280" rtl="0" eaLnBrk="1" latinLnBrk="0" hangingPunct="1">
        <a:lnSpc>
          <a:spcPct val="90000"/>
        </a:lnSpc>
        <a:spcBef>
          <a:spcPts val="1334"/>
        </a:spcBef>
        <a:buFont typeface="Arial"/>
        <a:buChar char="•"/>
        <a:defRPr sz="2934" kern="1200" baseline="0">
          <a:solidFill>
            <a:srgbClr val="5C5C5D"/>
          </a:solidFill>
          <a:latin typeface="Century Gothic" panose="020B0502020202020204" pitchFamily="34" charset="0"/>
          <a:ea typeface="+mn-ea"/>
          <a:cs typeface="+mn-cs"/>
        </a:defRPr>
      </a:lvl5pPr>
      <a:lvl6pPr marL="6705264" indent="-609568" algn="l" defTabSz="2438280" rtl="0" eaLnBrk="1" latinLnBrk="0" hangingPunct="1">
        <a:lnSpc>
          <a:spcPct val="90000"/>
        </a:lnSpc>
        <a:spcBef>
          <a:spcPts val="1334"/>
        </a:spcBef>
        <a:buFont typeface="Arial"/>
        <a:buChar char="•"/>
        <a:defRPr sz="4800" kern="1200">
          <a:solidFill>
            <a:schemeClr val="tx1"/>
          </a:solidFill>
          <a:latin typeface="+mn-lt"/>
          <a:ea typeface="+mn-ea"/>
          <a:cs typeface="+mn-cs"/>
        </a:defRPr>
      </a:lvl6pPr>
      <a:lvl7pPr marL="7924404" indent="-609568" algn="l" defTabSz="2438280" rtl="0" eaLnBrk="1" latinLnBrk="0" hangingPunct="1">
        <a:lnSpc>
          <a:spcPct val="90000"/>
        </a:lnSpc>
        <a:spcBef>
          <a:spcPts val="1334"/>
        </a:spcBef>
        <a:buFont typeface="Arial"/>
        <a:buChar char="•"/>
        <a:defRPr sz="4800" kern="1200">
          <a:solidFill>
            <a:schemeClr val="tx1"/>
          </a:solidFill>
          <a:latin typeface="+mn-lt"/>
          <a:ea typeface="+mn-ea"/>
          <a:cs typeface="+mn-cs"/>
        </a:defRPr>
      </a:lvl7pPr>
      <a:lvl8pPr marL="9143544" indent="-609568" algn="l" defTabSz="2438280" rtl="0" eaLnBrk="1" latinLnBrk="0" hangingPunct="1">
        <a:lnSpc>
          <a:spcPct val="90000"/>
        </a:lnSpc>
        <a:spcBef>
          <a:spcPts val="1334"/>
        </a:spcBef>
        <a:buFont typeface="Arial"/>
        <a:buChar char="•"/>
        <a:defRPr sz="4800" kern="1200">
          <a:solidFill>
            <a:schemeClr val="tx1"/>
          </a:solidFill>
          <a:latin typeface="+mn-lt"/>
          <a:ea typeface="+mn-ea"/>
          <a:cs typeface="+mn-cs"/>
        </a:defRPr>
      </a:lvl8pPr>
      <a:lvl9pPr marL="10362682" indent="-609568" algn="l" defTabSz="2438280" rtl="0" eaLnBrk="1" latinLnBrk="0" hangingPunct="1">
        <a:lnSpc>
          <a:spcPct val="90000"/>
        </a:lnSpc>
        <a:spcBef>
          <a:spcPts val="1334"/>
        </a:spcBef>
        <a:buFont typeface="Arial"/>
        <a:buChar char="•"/>
        <a:defRPr sz="4800" kern="1200">
          <a:solidFill>
            <a:schemeClr val="tx1"/>
          </a:solidFill>
          <a:latin typeface="+mn-lt"/>
          <a:ea typeface="+mn-ea"/>
          <a:cs typeface="+mn-cs"/>
        </a:defRPr>
      </a:lvl9pPr>
    </p:bodyStyle>
    <p:otherStyle>
      <a:defPPr>
        <a:defRPr lang="en-US"/>
      </a:defPPr>
      <a:lvl1pPr marL="0" algn="l" defTabSz="2438280" rtl="0" eaLnBrk="1" latinLnBrk="0" hangingPunct="1">
        <a:defRPr sz="4800" kern="1200">
          <a:solidFill>
            <a:schemeClr val="tx1"/>
          </a:solidFill>
          <a:latin typeface="+mn-lt"/>
          <a:ea typeface="+mn-ea"/>
          <a:cs typeface="+mn-cs"/>
        </a:defRPr>
      </a:lvl1pPr>
      <a:lvl2pPr marL="1219140" algn="l" defTabSz="2438280" rtl="0" eaLnBrk="1" latinLnBrk="0" hangingPunct="1">
        <a:defRPr sz="4800" kern="1200">
          <a:solidFill>
            <a:schemeClr val="tx1"/>
          </a:solidFill>
          <a:latin typeface="+mn-lt"/>
          <a:ea typeface="+mn-ea"/>
          <a:cs typeface="+mn-cs"/>
        </a:defRPr>
      </a:lvl2pPr>
      <a:lvl3pPr marL="2438280" algn="l" defTabSz="2438280" rtl="0" eaLnBrk="1" latinLnBrk="0" hangingPunct="1">
        <a:defRPr sz="4800" kern="1200">
          <a:solidFill>
            <a:schemeClr val="tx1"/>
          </a:solidFill>
          <a:latin typeface="+mn-lt"/>
          <a:ea typeface="+mn-ea"/>
          <a:cs typeface="+mn-cs"/>
        </a:defRPr>
      </a:lvl3pPr>
      <a:lvl4pPr marL="3657418" algn="l" defTabSz="2438280" rtl="0" eaLnBrk="1" latinLnBrk="0" hangingPunct="1">
        <a:defRPr sz="4800" kern="1200">
          <a:solidFill>
            <a:schemeClr val="tx1"/>
          </a:solidFill>
          <a:latin typeface="+mn-lt"/>
          <a:ea typeface="+mn-ea"/>
          <a:cs typeface="+mn-cs"/>
        </a:defRPr>
      </a:lvl4pPr>
      <a:lvl5pPr marL="4876556" algn="l" defTabSz="2438280" rtl="0" eaLnBrk="1" latinLnBrk="0" hangingPunct="1">
        <a:defRPr sz="4800" kern="1200">
          <a:solidFill>
            <a:schemeClr val="tx1"/>
          </a:solidFill>
          <a:latin typeface="+mn-lt"/>
          <a:ea typeface="+mn-ea"/>
          <a:cs typeface="+mn-cs"/>
        </a:defRPr>
      </a:lvl5pPr>
      <a:lvl6pPr marL="6095696" algn="l" defTabSz="2438280" rtl="0" eaLnBrk="1" latinLnBrk="0" hangingPunct="1">
        <a:defRPr sz="4800" kern="1200">
          <a:solidFill>
            <a:schemeClr val="tx1"/>
          </a:solidFill>
          <a:latin typeface="+mn-lt"/>
          <a:ea typeface="+mn-ea"/>
          <a:cs typeface="+mn-cs"/>
        </a:defRPr>
      </a:lvl6pPr>
      <a:lvl7pPr marL="7314836" algn="l" defTabSz="2438280" rtl="0" eaLnBrk="1" latinLnBrk="0" hangingPunct="1">
        <a:defRPr sz="4800" kern="1200">
          <a:solidFill>
            <a:schemeClr val="tx1"/>
          </a:solidFill>
          <a:latin typeface="+mn-lt"/>
          <a:ea typeface="+mn-ea"/>
          <a:cs typeface="+mn-cs"/>
        </a:defRPr>
      </a:lvl7pPr>
      <a:lvl8pPr marL="8533974" algn="l" defTabSz="2438280" rtl="0" eaLnBrk="1" latinLnBrk="0" hangingPunct="1">
        <a:defRPr sz="4800" kern="1200">
          <a:solidFill>
            <a:schemeClr val="tx1"/>
          </a:solidFill>
          <a:latin typeface="+mn-lt"/>
          <a:ea typeface="+mn-ea"/>
          <a:cs typeface="+mn-cs"/>
        </a:defRPr>
      </a:lvl8pPr>
      <a:lvl9pPr marL="9753114" algn="l" defTabSz="2438280" rtl="0" eaLnBrk="1" latinLnBrk="0" hangingPunct="1">
        <a:defRPr sz="4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2369"/>
            <a:ext cx="21031200" cy="2650067"/>
          </a:xfrm>
          <a:prstGeom prst="rect">
            <a:avLst/>
          </a:prstGeom>
        </p:spPr>
        <p:txBody>
          <a:bodyPr vert="horz" lIns="91440" tIns="45720" rIns="91440" bIns="45720" rtlCol="0" anchor="ctr">
            <a:noAutofit/>
          </a:bodyPr>
          <a:lstStyle/>
          <a:p>
            <a:r>
              <a:rPr lang="en-GB"/>
              <a:t>Click to edit Master title style</a:t>
            </a:r>
            <a:endParaRPr lang="en-US"/>
          </a:p>
        </p:txBody>
      </p:sp>
      <p:sp>
        <p:nvSpPr>
          <p:cNvPr id="3" name="Text Placeholder 2"/>
          <p:cNvSpPr>
            <a:spLocks noGrp="1"/>
          </p:cNvSpPr>
          <p:nvPr>
            <p:ph type="body" idx="1"/>
          </p:nvPr>
        </p:nvSpPr>
        <p:spPr>
          <a:xfrm>
            <a:off x="1676400" y="3653368"/>
            <a:ext cx="21031200" cy="8699499"/>
          </a:xfrm>
          <a:prstGeom prst="rect">
            <a:avLst/>
          </a:prstGeom>
        </p:spPr>
        <p:txBody>
          <a:bodyPr vert="horz" lIns="91440" tIns="45720" rIns="91440" bIns="4572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6"/>
          <p:cNvSpPr/>
          <p:nvPr userDrawn="1"/>
        </p:nvSpPr>
        <p:spPr>
          <a:xfrm>
            <a:off x="857307" y="13028955"/>
            <a:ext cx="4745210" cy="297454"/>
          </a:xfrm>
          <a:prstGeom prst="rect">
            <a:avLst/>
          </a:prstGeom>
        </p:spPr>
        <p:txBody>
          <a:bodyPr wrap="none">
            <a:spAutoFit/>
          </a:bodyPr>
          <a:lstStyle/>
          <a:p>
            <a:pPr>
              <a:defRPr/>
            </a:pPr>
            <a:r>
              <a:rPr lang="en-US" sz="1333" b="0" i="1" u="none" strike="noStrike" kern="1200">
                <a:solidFill>
                  <a:schemeClr val="accent1"/>
                </a:solidFill>
                <a:effectLst/>
                <a:latin typeface="+mn-lt"/>
                <a:ea typeface="+mn-ea"/>
                <a:cs typeface="+mn-cs"/>
              </a:rPr>
              <a:t>Copyright 2023, NetBase Quid, Inc.  All Rights Reserved.</a:t>
            </a:r>
            <a:endParaRPr lang="en-US" sz="1333" b="0">
              <a:solidFill>
                <a:schemeClr val="accent1"/>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8" name="Rectangle 7"/>
          <p:cNvSpPr>
            <a:spLocks noChangeAspect="1"/>
          </p:cNvSpPr>
          <p:nvPr userDrawn="1"/>
        </p:nvSpPr>
        <p:spPr>
          <a:xfrm>
            <a:off x="22919565" y="12905843"/>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Tree>
    <p:extLst>
      <p:ext uri="{BB962C8B-B14F-4D97-AF65-F5344CB8AC3E}">
        <p14:creationId xmlns:p14="http://schemas.microsoft.com/office/powerpoint/2010/main" val="684737428"/>
      </p:ext>
    </p:extLst>
  </p:cSld>
  <p:clrMap bg1="lt1" tx1="dk1" bg2="lt2" tx2="dk2" accent1="accent1" accent2="accent2" accent3="accent3" accent4="accent4" accent5="accent5" accent6="accent6" hlink="hlink" folHlink="folHlink"/>
  <p:sldLayoutIdLst>
    <p:sldLayoutId id="2147483679" r:id="rId1"/>
    <p:sldLayoutId id="2147483699" r:id="rId2"/>
    <p:sldLayoutId id="2147483712" r:id="rId3"/>
    <p:sldLayoutId id="2147483713" r:id="rId4"/>
    <p:sldLayoutId id="2147483702" r:id="rId5"/>
    <p:sldLayoutId id="2147483705" r:id="rId6"/>
    <p:sldLayoutId id="2147483710" r:id="rId7"/>
    <p:sldLayoutId id="2147483669" r:id="rId8"/>
    <p:sldLayoutId id="2147483670" r:id="rId9"/>
    <p:sldLayoutId id="2147483711" r:id="rId10"/>
    <p:sldLayoutId id="2147483668" r:id="rId11"/>
    <p:sldLayoutId id="2147483672" r:id="rId12"/>
    <p:sldLayoutId id="2147483725" r:id="rId13"/>
    <p:sldLayoutId id="2147483757" r:id="rId14"/>
    <p:sldLayoutId id="2147483720" r:id="rId15"/>
    <p:sldLayoutId id="2147483721" r:id="rId16"/>
    <p:sldLayoutId id="2147483722" r:id="rId17"/>
    <p:sldLayoutId id="2147483724" r:id="rId18"/>
    <p:sldLayoutId id="2147483726" r:id="rId19"/>
    <p:sldLayoutId id="2147483823" r:id="rId20"/>
    <p:sldLayoutId id="2147483707" r:id="rId21"/>
    <p:sldLayoutId id="2147483708" r:id="rId22"/>
  </p:sldLayoutIdLst>
  <p:txStyles>
    <p:titleStyle>
      <a:lvl1pPr algn="ctr" defTabSz="2438430" rtl="0" eaLnBrk="1" latinLnBrk="0" hangingPunct="1">
        <a:lnSpc>
          <a:spcPct val="90000"/>
        </a:lnSpc>
        <a:spcBef>
          <a:spcPct val="0"/>
        </a:spcBef>
        <a:buNone/>
        <a:defRPr sz="7467" b="0" i="0" kern="1200" baseline="0">
          <a:solidFill>
            <a:schemeClr val="accent1"/>
          </a:solidFill>
          <a:latin typeface="Century Gothic" panose="020B0502020202020204" pitchFamily="34" charset="0"/>
          <a:ea typeface="+mj-ea"/>
          <a:cs typeface="+mj-cs"/>
        </a:defRPr>
      </a:lvl1pPr>
    </p:titleStyle>
    <p:bodyStyle>
      <a:lvl1pPr marL="609608" indent="-609608" algn="l" defTabSz="2438430" rtl="0" eaLnBrk="1" latinLnBrk="0" hangingPunct="1">
        <a:lnSpc>
          <a:spcPct val="90000"/>
        </a:lnSpc>
        <a:spcBef>
          <a:spcPts val="2667"/>
        </a:spcBef>
        <a:buFont typeface="Arial"/>
        <a:buChar char="•"/>
        <a:defRPr sz="2933" kern="1200" baseline="0">
          <a:solidFill>
            <a:srgbClr val="5C5C5D"/>
          </a:solidFill>
          <a:latin typeface="Century Gothic" panose="020B0502020202020204" pitchFamily="34" charset="0"/>
          <a:ea typeface="+mn-ea"/>
          <a:cs typeface="+mn-cs"/>
        </a:defRPr>
      </a:lvl1pPr>
      <a:lvl2pPr marL="1828823" indent="-609608" algn="l" defTabSz="243843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2pPr>
      <a:lvl3pPr marL="3048038" indent="-609608" algn="l" defTabSz="243843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3pPr>
      <a:lvl4pPr marL="4267253" indent="-609608" algn="l" defTabSz="243843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4pPr>
      <a:lvl5pPr marL="5486469" indent="-609608" algn="l" defTabSz="243843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5pPr>
      <a:lvl6pPr marL="6705684" indent="-609608" algn="l" defTabSz="2438430" rtl="0" eaLnBrk="1" latinLnBrk="0" hangingPunct="1">
        <a:lnSpc>
          <a:spcPct val="90000"/>
        </a:lnSpc>
        <a:spcBef>
          <a:spcPts val="1333"/>
        </a:spcBef>
        <a:buFont typeface="Arial"/>
        <a:buChar char="•"/>
        <a:defRPr sz="4800" kern="1200">
          <a:solidFill>
            <a:schemeClr val="tx1"/>
          </a:solidFill>
          <a:latin typeface="+mn-lt"/>
          <a:ea typeface="+mn-ea"/>
          <a:cs typeface="+mn-cs"/>
        </a:defRPr>
      </a:lvl6pPr>
      <a:lvl7pPr marL="7924899" indent="-609608" algn="l" defTabSz="2438430" rtl="0" eaLnBrk="1" latinLnBrk="0" hangingPunct="1">
        <a:lnSpc>
          <a:spcPct val="90000"/>
        </a:lnSpc>
        <a:spcBef>
          <a:spcPts val="1333"/>
        </a:spcBef>
        <a:buFont typeface="Arial"/>
        <a:buChar char="•"/>
        <a:defRPr sz="4800" kern="1200">
          <a:solidFill>
            <a:schemeClr val="tx1"/>
          </a:solidFill>
          <a:latin typeface="+mn-lt"/>
          <a:ea typeface="+mn-ea"/>
          <a:cs typeface="+mn-cs"/>
        </a:defRPr>
      </a:lvl7pPr>
      <a:lvl8pPr marL="9144114" indent="-609608" algn="l" defTabSz="2438430" rtl="0" eaLnBrk="1" latinLnBrk="0" hangingPunct="1">
        <a:lnSpc>
          <a:spcPct val="90000"/>
        </a:lnSpc>
        <a:spcBef>
          <a:spcPts val="1333"/>
        </a:spcBef>
        <a:buFont typeface="Arial"/>
        <a:buChar char="•"/>
        <a:defRPr sz="4800" kern="1200">
          <a:solidFill>
            <a:schemeClr val="tx1"/>
          </a:solidFill>
          <a:latin typeface="+mn-lt"/>
          <a:ea typeface="+mn-ea"/>
          <a:cs typeface="+mn-cs"/>
        </a:defRPr>
      </a:lvl8pPr>
      <a:lvl9pPr marL="10363330" indent="-609608" algn="l" defTabSz="2438430" rtl="0" eaLnBrk="1" latinLnBrk="0" hangingPunct="1">
        <a:lnSpc>
          <a:spcPct val="90000"/>
        </a:lnSpc>
        <a:spcBef>
          <a:spcPts val="1333"/>
        </a:spcBef>
        <a:buFont typeface="Arial"/>
        <a:buChar char="•"/>
        <a:defRPr sz="4800" kern="1200">
          <a:solidFill>
            <a:schemeClr val="tx1"/>
          </a:solidFill>
          <a:latin typeface="+mn-lt"/>
          <a:ea typeface="+mn-ea"/>
          <a:cs typeface="+mn-cs"/>
        </a:defRPr>
      </a:lvl9pPr>
    </p:bodyStyle>
    <p:otherStyle>
      <a:defPPr>
        <a:defRPr lang="en-US"/>
      </a:defPPr>
      <a:lvl1pPr marL="0" algn="l" defTabSz="2438430" rtl="0" eaLnBrk="1" latinLnBrk="0" hangingPunct="1">
        <a:defRPr sz="4800" kern="1200">
          <a:solidFill>
            <a:schemeClr val="tx1"/>
          </a:solidFill>
          <a:latin typeface="+mn-lt"/>
          <a:ea typeface="+mn-ea"/>
          <a:cs typeface="+mn-cs"/>
        </a:defRPr>
      </a:lvl1pPr>
      <a:lvl2pPr marL="1219215" algn="l" defTabSz="2438430" rtl="0" eaLnBrk="1" latinLnBrk="0" hangingPunct="1">
        <a:defRPr sz="4800" kern="1200">
          <a:solidFill>
            <a:schemeClr val="tx1"/>
          </a:solidFill>
          <a:latin typeface="+mn-lt"/>
          <a:ea typeface="+mn-ea"/>
          <a:cs typeface="+mn-cs"/>
        </a:defRPr>
      </a:lvl2pPr>
      <a:lvl3pPr marL="2438430" algn="l" defTabSz="2438430" rtl="0" eaLnBrk="1" latinLnBrk="0" hangingPunct="1">
        <a:defRPr sz="4800" kern="1200">
          <a:solidFill>
            <a:schemeClr val="tx1"/>
          </a:solidFill>
          <a:latin typeface="+mn-lt"/>
          <a:ea typeface="+mn-ea"/>
          <a:cs typeface="+mn-cs"/>
        </a:defRPr>
      </a:lvl3pPr>
      <a:lvl4pPr marL="3657646" algn="l" defTabSz="2438430" rtl="0" eaLnBrk="1" latinLnBrk="0" hangingPunct="1">
        <a:defRPr sz="4800" kern="1200">
          <a:solidFill>
            <a:schemeClr val="tx1"/>
          </a:solidFill>
          <a:latin typeface="+mn-lt"/>
          <a:ea typeface="+mn-ea"/>
          <a:cs typeface="+mn-cs"/>
        </a:defRPr>
      </a:lvl4pPr>
      <a:lvl5pPr marL="4876861" algn="l" defTabSz="2438430" rtl="0" eaLnBrk="1" latinLnBrk="0" hangingPunct="1">
        <a:defRPr sz="4800" kern="1200">
          <a:solidFill>
            <a:schemeClr val="tx1"/>
          </a:solidFill>
          <a:latin typeface="+mn-lt"/>
          <a:ea typeface="+mn-ea"/>
          <a:cs typeface="+mn-cs"/>
        </a:defRPr>
      </a:lvl5pPr>
      <a:lvl6pPr marL="6096076" algn="l" defTabSz="2438430" rtl="0" eaLnBrk="1" latinLnBrk="0" hangingPunct="1">
        <a:defRPr sz="4800" kern="1200">
          <a:solidFill>
            <a:schemeClr val="tx1"/>
          </a:solidFill>
          <a:latin typeface="+mn-lt"/>
          <a:ea typeface="+mn-ea"/>
          <a:cs typeface="+mn-cs"/>
        </a:defRPr>
      </a:lvl6pPr>
      <a:lvl7pPr marL="7315291" algn="l" defTabSz="2438430" rtl="0" eaLnBrk="1" latinLnBrk="0" hangingPunct="1">
        <a:defRPr sz="4800" kern="1200">
          <a:solidFill>
            <a:schemeClr val="tx1"/>
          </a:solidFill>
          <a:latin typeface="+mn-lt"/>
          <a:ea typeface="+mn-ea"/>
          <a:cs typeface="+mn-cs"/>
        </a:defRPr>
      </a:lvl7pPr>
      <a:lvl8pPr marL="8534507" algn="l" defTabSz="2438430" rtl="0" eaLnBrk="1" latinLnBrk="0" hangingPunct="1">
        <a:defRPr sz="4800" kern="1200">
          <a:solidFill>
            <a:schemeClr val="tx1"/>
          </a:solidFill>
          <a:latin typeface="+mn-lt"/>
          <a:ea typeface="+mn-ea"/>
          <a:cs typeface="+mn-cs"/>
        </a:defRPr>
      </a:lvl8pPr>
      <a:lvl9pPr marL="9753722" algn="l" defTabSz="2438430" rtl="0" eaLnBrk="1" latinLnBrk="0" hangingPunct="1">
        <a:defRPr sz="4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2375"/>
            <a:ext cx="21031200" cy="2650067"/>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1676400" y="3653368"/>
            <a:ext cx="21031200" cy="869949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857307" y="13028955"/>
            <a:ext cx="4745210" cy="297454"/>
          </a:xfrm>
          <a:prstGeom prst="rect">
            <a:avLst/>
          </a:prstGeom>
        </p:spPr>
        <p:txBody>
          <a:bodyPr wrap="none">
            <a:spAutoFit/>
          </a:bodyPr>
          <a:lstStyle/>
          <a:p>
            <a:pPr>
              <a:defRPr/>
            </a:pPr>
            <a:r>
              <a:rPr lang="en-US" sz="1333" b="0" i="1" u="none" strike="noStrike" kern="1200">
                <a:solidFill>
                  <a:schemeClr val="accent1"/>
                </a:solidFill>
                <a:effectLst/>
                <a:latin typeface="+mn-lt"/>
                <a:ea typeface="+mn-ea"/>
                <a:cs typeface="+mn-cs"/>
              </a:rPr>
              <a:t>Copyright 2022, NetBase Quid, Inc.  All Rights Reserved.</a:t>
            </a:r>
            <a:endParaRPr lang="en-US" sz="1333" b="0">
              <a:solidFill>
                <a:schemeClr val="accent1"/>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8" name="Rectangle 7"/>
          <p:cNvSpPr>
            <a:spLocks noChangeAspect="1"/>
          </p:cNvSpPr>
          <p:nvPr userDrawn="1"/>
        </p:nvSpPr>
        <p:spPr>
          <a:xfrm>
            <a:off x="22919565" y="12905845"/>
            <a:ext cx="519694" cy="420564"/>
          </a:xfrm>
          <a:prstGeom prst="rect">
            <a:avLst/>
          </a:prstGeom>
        </p:spPr>
        <p:txBody>
          <a:bodyPr wrap="none">
            <a:spAutoFit/>
          </a:bodyPr>
          <a:lstStyle/>
          <a:p>
            <a:fld id="{8DECA712-D924-F74F-8532-B362D4FCB3AE}" type="slidenum">
              <a:rPr lang="en-US" sz="2133" baseline="0" smtClean="0">
                <a:latin typeface="Century Gothic" charset="0"/>
              </a:rPr>
              <a:pPr/>
              <a:t>‹#›</a:t>
            </a:fld>
            <a:endParaRPr lang="en-US" sz="2133" baseline="0">
              <a:latin typeface="Century Gothic" charset="0"/>
            </a:endParaRPr>
          </a:p>
        </p:txBody>
      </p:sp>
    </p:spTree>
    <p:extLst>
      <p:ext uri="{BB962C8B-B14F-4D97-AF65-F5344CB8AC3E}">
        <p14:creationId xmlns:p14="http://schemas.microsoft.com/office/powerpoint/2010/main" val="88384973"/>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 id="2147483812" r:id="rId17"/>
    <p:sldLayoutId id="2147483813" r:id="rId18"/>
    <p:sldLayoutId id="2147483814" r:id="rId19"/>
    <p:sldLayoutId id="2147483815" r:id="rId20"/>
    <p:sldLayoutId id="2147483816" r:id="rId21"/>
    <p:sldLayoutId id="2147483817" r:id="rId22"/>
    <p:sldLayoutId id="2147483818" r:id="rId23"/>
    <p:sldLayoutId id="2147483820" r:id="rId24"/>
    <p:sldLayoutId id="2147483821" r:id="rId25"/>
    <p:sldLayoutId id="2147483822" r:id="rId26"/>
  </p:sldLayoutIdLst>
  <p:txStyles>
    <p:titleStyle>
      <a:lvl1pPr algn="ctr" defTabSz="2438310" rtl="0" eaLnBrk="1" latinLnBrk="0" hangingPunct="1">
        <a:lnSpc>
          <a:spcPct val="90000"/>
        </a:lnSpc>
        <a:spcBef>
          <a:spcPct val="0"/>
        </a:spcBef>
        <a:buNone/>
        <a:defRPr sz="7467" b="0" i="0" kern="1200" baseline="0">
          <a:solidFill>
            <a:schemeClr val="accent1"/>
          </a:solidFill>
          <a:latin typeface="Century Gothic" panose="020B0502020202020204" pitchFamily="34" charset="0"/>
          <a:ea typeface="+mj-ea"/>
          <a:cs typeface="+mj-cs"/>
        </a:defRPr>
      </a:lvl1pPr>
    </p:titleStyle>
    <p:bodyStyle>
      <a:lvl1pPr marL="609576" indent="-609576" algn="l" defTabSz="2438310" rtl="0" eaLnBrk="1" latinLnBrk="0" hangingPunct="1">
        <a:lnSpc>
          <a:spcPct val="90000"/>
        </a:lnSpc>
        <a:spcBef>
          <a:spcPts val="2667"/>
        </a:spcBef>
        <a:buFont typeface="Arial"/>
        <a:buChar char="•"/>
        <a:defRPr sz="2933" kern="1200" baseline="0">
          <a:solidFill>
            <a:srgbClr val="5C5C5D"/>
          </a:solidFill>
          <a:latin typeface="Century Gothic" panose="020B0502020202020204" pitchFamily="34" charset="0"/>
          <a:ea typeface="+mn-ea"/>
          <a:cs typeface="+mn-cs"/>
        </a:defRPr>
      </a:lvl1pPr>
      <a:lvl2pPr marL="1828732" indent="-609576" algn="l" defTabSz="243831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2pPr>
      <a:lvl3pPr marL="3047889" indent="-609576" algn="l" defTabSz="243831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3pPr>
      <a:lvl4pPr marL="4267040" indent="-609576" algn="l" defTabSz="243831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4pPr>
      <a:lvl5pPr marL="5486194" indent="-609576" algn="l" defTabSz="2438310" rtl="0" eaLnBrk="1" latinLnBrk="0" hangingPunct="1">
        <a:lnSpc>
          <a:spcPct val="90000"/>
        </a:lnSpc>
        <a:spcBef>
          <a:spcPts val="1333"/>
        </a:spcBef>
        <a:buFont typeface="Arial"/>
        <a:buChar char="•"/>
        <a:defRPr sz="2933" kern="1200" baseline="0">
          <a:solidFill>
            <a:srgbClr val="5C5C5D"/>
          </a:solidFill>
          <a:latin typeface="Century Gothic" panose="020B0502020202020204" pitchFamily="34" charset="0"/>
          <a:ea typeface="+mn-ea"/>
          <a:cs typeface="+mn-cs"/>
        </a:defRPr>
      </a:lvl5pPr>
      <a:lvl6pPr marL="6705348" indent="-609576" algn="l" defTabSz="2438310" rtl="0" eaLnBrk="1" latinLnBrk="0" hangingPunct="1">
        <a:lnSpc>
          <a:spcPct val="90000"/>
        </a:lnSpc>
        <a:spcBef>
          <a:spcPts val="1333"/>
        </a:spcBef>
        <a:buFont typeface="Arial"/>
        <a:buChar char="•"/>
        <a:defRPr sz="4800" kern="1200">
          <a:solidFill>
            <a:schemeClr val="tx1"/>
          </a:solidFill>
          <a:latin typeface="+mn-lt"/>
          <a:ea typeface="+mn-ea"/>
          <a:cs typeface="+mn-cs"/>
        </a:defRPr>
      </a:lvl6pPr>
      <a:lvl7pPr marL="7924504" indent="-609576" algn="l" defTabSz="2438310" rtl="0" eaLnBrk="1" latinLnBrk="0" hangingPunct="1">
        <a:lnSpc>
          <a:spcPct val="90000"/>
        </a:lnSpc>
        <a:spcBef>
          <a:spcPts val="1333"/>
        </a:spcBef>
        <a:buFont typeface="Arial"/>
        <a:buChar char="•"/>
        <a:defRPr sz="4800" kern="1200">
          <a:solidFill>
            <a:schemeClr val="tx1"/>
          </a:solidFill>
          <a:latin typeface="+mn-lt"/>
          <a:ea typeface="+mn-ea"/>
          <a:cs typeface="+mn-cs"/>
        </a:defRPr>
      </a:lvl7pPr>
      <a:lvl8pPr marL="9143658" indent="-609576" algn="l" defTabSz="2438310" rtl="0" eaLnBrk="1" latinLnBrk="0" hangingPunct="1">
        <a:lnSpc>
          <a:spcPct val="90000"/>
        </a:lnSpc>
        <a:spcBef>
          <a:spcPts val="1333"/>
        </a:spcBef>
        <a:buFont typeface="Arial"/>
        <a:buChar char="•"/>
        <a:defRPr sz="4800" kern="1200">
          <a:solidFill>
            <a:schemeClr val="tx1"/>
          </a:solidFill>
          <a:latin typeface="+mn-lt"/>
          <a:ea typeface="+mn-ea"/>
          <a:cs typeface="+mn-cs"/>
        </a:defRPr>
      </a:lvl8pPr>
      <a:lvl9pPr marL="10362812" indent="-609576" algn="l" defTabSz="2438310" rtl="0" eaLnBrk="1" latinLnBrk="0" hangingPunct="1">
        <a:lnSpc>
          <a:spcPct val="90000"/>
        </a:lnSpc>
        <a:spcBef>
          <a:spcPts val="1333"/>
        </a:spcBef>
        <a:buFont typeface="Arial"/>
        <a:buChar char="•"/>
        <a:defRPr sz="4800" kern="1200">
          <a:solidFill>
            <a:schemeClr val="tx1"/>
          </a:solidFill>
          <a:latin typeface="+mn-lt"/>
          <a:ea typeface="+mn-ea"/>
          <a:cs typeface="+mn-cs"/>
        </a:defRPr>
      </a:lvl9pPr>
    </p:bodyStyle>
    <p:otherStyle>
      <a:defPPr>
        <a:defRPr lang="en-US"/>
      </a:defPPr>
      <a:lvl1pPr marL="0" algn="l" defTabSz="2438310" rtl="0" eaLnBrk="1" latinLnBrk="0" hangingPunct="1">
        <a:defRPr sz="4800" kern="1200">
          <a:solidFill>
            <a:schemeClr val="tx1"/>
          </a:solidFill>
          <a:latin typeface="+mn-lt"/>
          <a:ea typeface="+mn-ea"/>
          <a:cs typeface="+mn-cs"/>
        </a:defRPr>
      </a:lvl1pPr>
      <a:lvl2pPr marL="1219157" algn="l" defTabSz="2438310" rtl="0" eaLnBrk="1" latinLnBrk="0" hangingPunct="1">
        <a:defRPr sz="4800" kern="1200">
          <a:solidFill>
            <a:schemeClr val="tx1"/>
          </a:solidFill>
          <a:latin typeface="+mn-lt"/>
          <a:ea typeface="+mn-ea"/>
          <a:cs typeface="+mn-cs"/>
        </a:defRPr>
      </a:lvl2pPr>
      <a:lvl3pPr marL="2438310" algn="l" defTabSz="2438310" rtl="0" eaLnBrk="1" latinLnBrk="0" hangingPunct="1">
        <a:defRPr sz="4800" kern="1200">
          <a:solidFill>
            <a:schemeClr val="tx1"/>
          </a:solidFill>
          <a:latin typeface="+mn-lt"/>
          <a:ea typeface="+mn-ea"/>
          <a:cs typeface="+mn-cs"/>
        </a:defRPr>
      </a:lvl3pPr>
      <a:lvl4pPr marL="3657464" algn="l" defTabSz="2438310" rtl="0" eaLnBrk="1" latinLnBrk="0" hangingPunct="1">
        <a:defRPr sz="4800" kern="1200">
          <a:solidFill>
            <a:schemeClr val="tx1"/>
          </a:solidFill>
          <a:latin typeface="+mn-lt"/>
          <a:ea typeface="+mn-ea"/>
          <a:cs typeface="+mn-cs"/>
        </a:defRPr>
      </a:lvl4pPr>
      <a:lvl5pPr marL="4876618" algn="l" defTabSz="2438310" rtl="0" eaLnBrk="1" latinLnBrk="0" hangingPunct="1">
        <a:defRPr sz="4800" kern="1200">
          <a:solidFill>
            <a:schemeClr val="tx1"/>
          </a:solidFill>
          <a:latin typeface="+mn-lt"/>
          <a:ea typeface="+mn-ea"/>
          <a:cs typeface="+mn-cs"/>
        </a:defRPr>
      </a:lvl5pPr>
      <a:lvl6pPr marL="6095772" algn="l" defTabSz="2438310" rtl="0" eaLnBrk="1" latinLnBrk="0" hangingPunct="1">
        <a:defRPr sz="4800" kern="1200">
          <a:solidFill>
            <a:schemeClr val="tx1"/>
          </a:solidFill>
          <a:latin typeface="+mn-lt"/>
          <a:ea typeface="+mn-ea"/>
          <a:cs typeface="+mn-cs"/>
        </a:defRPr>
      </a:lvl6pPr>
      <a:lvl7pPr marL="7314929" algn="l" defTabSz="2438310" rtl="0" eaLnBrk="1" latinLnBrk="0" hangingPunct="1">
        <a:defRPr sz="4800" kern="1200">
          <a:solidFill>
            <a:schemeClr val="tx1"/>
          </a:solidFill>
          <a:latin typeface="+mn-lt"/>
          <a:ea typeface="+mn-ea"/>
          <a:cs typeface="+mn-cs"/>
        </a:defRPr>
      </a:lvl7pPr>
      <a:lvl8pPr marL="8534080" algn="l" defTabSz="2438310" rtl="0" eaLnBrk="1" latinLnBrk="0" hangingPunct="1">
        <a:defRPr sz="4800" kern="1200">
          <a:solidFill>
            <a:schemeClr val="tx1"/>
          </a:solidFill>
          <a:latin typeface="+mn-lt"/>
          <a:ea typeface="+mn-ea"/>
          <a:cs typeface="+mn-cs"/>
        </a:defRPr>
      </a:lvl8pPr>
      <a:lvl9pPr marL="9753237" algn="l" defTabSz="2438310" rtl="0" eaLnBrk="1" latinLnBrk="0" hangingPunct="1">
        <a:defRPr sz="4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1387D-A206-3C96-5DE1-4F66D0C3B1D0}"/>
            </a:ext>
          </a:extLst>
        </p:cNvPr>
        <p:cNvGrpSpPr/>
        <p:nvPr/>
      </p:nvGrpSpPr>
      <p:grpSpPr>
        <a:xfrm>
          <a:off x="0" y="0"/>
          <a:ext cx="0" cy="0"/>
          <a:chOff x="0" y="0"/>
          <a:chExt cx="0" cy="0"/>
        </a:xfrm>
      </p:grpSpPr>
      <p:sp>
        <p:nvSpPr>
          <p:cNvPr id="13" name="Rectangle 12">
            <a:extLst>
              <a:ext uri="{FF2B5EF4-FFF2-40B4-BE49-F238E27FC236}">
                <a16:creationId xmlns:a16="http://schemas.microsoft.com/office/drawing/2014/main" id="{ED82DD9F-E1B7-D45F-0215-7211D7A6ABB7}"/>
              </a:ext>
            </a:extLst>
          </p:cNvPr>
          <p:cNvSpPr/>
          <p:nvPr/>
        </p:nvSpPr>
        <p:spPr>
          <a:xfrm>
            <a:off x="1" y="0"/>
            <a:ext cx="2272937" cy="862149"/>
          </a:xfrm>
          <a:prstGeom prst="rect">
            <a:avLst/>
          </a:prstGeom>
          <a:solidFill>
            <a:srgbClr val="ECECEC"/>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3" name="Rectangle 2">
            <a:extLst>
              <a:ext uri="{FF2B5EF4-FFF2-40B4-BE49-F238E27FC236}">
                <a16:creationId xmlns:a16="http://schemas.microsoft.com/office/drawing/2014/main" id="{5850D69A-D292-3DA2-E03C-9BD71208DB7F}"/>
              </a:ext>
            </a:extLst>
          </p:cNvPr>
          <p:cNvSpPr/>
          <p:nvPr/>
        </p:nvSpPr>
        <p:spPr>
          <a:xfrm>
            <a:off x="3709852" y="2906811"/>
            <a:ext cx="19937004" cy="2441051"/>
          </a:xfrm>
          <a:prstGeom prst="rect">
            <a:avLst/>
          </a:prstGeom>
          <a:solidFill>
            <a:schemeClr val="bg1"/>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spcAft>
                <a:spcPts val="1800"/>
              </a:spcAft>
            </a:pPr>
            <a:r>
              <a:rPr lang="en-US" sz="2400" b="1" dirty="0">
                <a:solidFill>
                  <a:srgbClr val="000000"/>
                </a:solidFill>
                <a:ea typeface="Avenir Heavy" charset="0"/>
                <a:cs typeface="Futura Medium"/>
              </a:rPr>
              <a:t>Topic</a:t>
            </a:r>
            <a:r>
              <a:rPr lang="en-US" sz="2400" dirty="0">
                <a:solidFill>
                  <a:schemeClr val="tx1"/>
                </a:solidFill>
                <a:ea typeface="Avenir Heavy" charset="0"/>
                <a:cs typeface="Futura Medium"/>
              </a:rPr>
              <a:t>: Oncology </a:t>
            </a:r>
          </a:p>
          <a:p>
            <a:pPr>
              <a:spcAft>
                <a:spcPts val="600"/>
              </a:spcAft>
            </a:pPr>
            <a:r>
              <a:rPr lang="en-US" sz="2400" b="1" dirty="0">
                <a:solidFill>
                  <a:schemeClr val="tx1"/>
                </a:solidFill>
                <a:ea typeface="Avenir Heavy" charset="0"/>
                <a:cs typeface="Futura Medium"/>
              </a:rPr>
              <a:t>Perspectives of Interest: </a:t>
            </a:r>
            <a:r>
              <a:rPr lang="en-US" sz="2400" dirty="0">
                <a:solidFill>
                  <a:schemeClr val="tx1"/>
                </a:solidFill>
                <a:ea typeface="Avenir Heavy" charset="0"/>
                <a:cs typeface="Futura Medium"/>
              </a:rPr>
              <a:t>First-person narratives of patients receiving care; First-person narratives of patient caregivers &amp; self-identified advocates</a:t>
            </a:r>
          </a:p>
        </p:txBody>
      </p:sp>
      <p:sp>
        <p:nvSpPr>
          <p:cNvPr id="4" name="Rectangle 3">
            <a:extLst>
              <a:ext uri="{FF2B5EF4-FFF2-40B4-BE49-F238E27FC236}">
                <a16:creationId xmlns:a16="http://schemas.microsoft.com/office/drawing/2014/main" id="{C5291F24-93DB-0204-5FF3-C502FF2C4936}"/>
              </a:ext>
            </a:extLst>
          </p:cNvPr>
          <p:cNvSpPr/>
          <p:nvPr/>
        </p:nvSpPr>
        <p:spPr>
          <a:xfrm rot="16200000">
            <a:off x="801862" y="2622790"/>
            <a:ext cx="2438239" cy="3012018"/>
          </a:xfrm>
          <a:prstGeom prst="rect">
            <a:avLst/>
          </a:prstGeom>
          <a:solidFill>
            <a:srgbClr val="322D5A"/>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600" b="1">
                <a:solidFill>
                  <a:schemeClr val="bg1"/>
                </a:solidFill>
                <a:ea typeface="Avenir Heavy" charset="0"/>
                <a:cs typeface="Futura Medium" panose="020B0602020204020303" pitchFamily="34" charset="-79"/>
              </a:rPr>
              <a:t>Scope</a:t>
            </a:r>
            <a:endParaRPr lang="en-US" sz="5000" b="1">
              <a:solidFill>
                <a:schemeClr val="bg1"/>
              </a:solidFill>
              <a:ea typeface="Avenir Heavy" charset="0"/>
              <a:cs typeface="Futura Medium" panose="020B0602020204020303" pitchFamily="34" charset="-79"/>
            </a:endParaRPr>
          </a:p>
        </p:txBody>
      </p:sp>
      <p:sp>
        <p:nvSpPr>
          <p:cNvPr id="6" name="Rectangle 5">
            <a:extLst>
              <a:ext uri="{FF2B5EF4-FFF2-40B4-BE49-F238E27FC236}">
                <a16:creationId xmlns:a16="http://schemas.microsoft.com/office/drawing/2014/main" id="{9291701B-9828-5985-22FD-3E25F5A87A89}"/>
              </a:ext>
            </a:extLst>
          </p:cNvPr>
          <p:cNvSpPr/>
          <p:nvPr/>
        </p:nvSpPr>
        <p:spPr>
          <a:xfrm>
            <a:off x="3706976" y="1314396"/>
            <a:ext cx="19937004" cy="1433386"/>
          </a:xfrm>
          <a:prstGeom prst="rect">
            <a:avLst/>
          </a:prstGeom>
          <a:solidFill>
            <a:schemeClr val="bg1"/>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a:spcAft>
                <a:spcPts val="1800"/>
              </a:spcAft>
            </a:pPr>
            <a:r>
              <a:rPr lang="en-US" sz="2400" dirty="0">
                <a:solidFill>
                  <a:srgbClr val="000000"/>
                </a:solidFill>
                <a:ea typeface="Avenir Heavy" charset="0"/>
                <a:cs typeface="Futura Medium"/>
              </a:rPr>
              <a:t>An Oncology treatment support team would like to explore perceptions about DEI in Oncology care. Results from this analysis will guide patient support program development &amp; initiative partnerships.</a:t>
            </a:r>
          </a:p>
        </p:txBody>
      </p:sp>
      <p:sp>
        <p:nvSpPr>
          <p:cNvPr id="7" name="Rectangle 6">
            <a:extLst>
              <a:ext uri="{FF2B5EF4-FFF2-40B4-BE49-F238E27FC236}">
                <a16:creationId xmlns:a16="http://schemas.microsoft.com/office/drawing/2014/main" id="{966369A0-1308-567D-9B1A-90769FB2CD70}"/>
              </a:ext>
            </a:extLst>
          </p:cNvPr>
          <p:cNvSpPr/>
          <p:nvPr/>
        </p:nvSpPr>
        <p:spPr>
          <a:xfrm rot="16200000">
            <a:off x="1302239" y="522411"/>
            <a:ext cx="1431734" cy="3012018"/>
          </a:xfrm>
          <a:prstGeom prst="rect">
            <a:avLst/>
          </a:prstGeom>
          <a:solidFill>
            <a:srgbClr val="322D5A"/>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600" b="1">
                <a:solidFill>
                  <a:schemeClr val="bg1"/>
                </a:solidFill>
                <a:ea typeface="Avenir Heavy" charset="0"/>
                <a:cs typeface="Futura Medium" panose="020B0602020204020303" pitchFamily="34" charset="-79"/>
              </a:rPr>
              <a:t>Objectives</a:t>
            </a:r>
            <a:endParaRPr lang="en-US" sz="5000" b="1">
              <a:solidFill>
                <a:schemeClr val="bg1"/>
              </a:solidFill>
              <a:ea typeface="Avenir Heavy" charset="0"/>
              <a:cs typeface="Futura Medium" panose="020B0602020204020303" pitchFamily="34" charset="-79"/>
            </a:endParaRPr>
          </a:p>
        </p:txBody>
      </p:sp>
      <p:sp>
        <p:nvSpPr>
          <p:cNvPr id="10" name="Text Placeholder 1">
            <a:extLst>
              <a:ext uri="{FF2B5EF4-FFF2-40B4-BE49-F238E27FC236}">
                <a16:creationId xmlns:a16="http://schemas.microsoft.com/office/drawing/2014/main" id="{A42E4AC7-A33A-8784-EB4A-BBAEAAE53DE2}"/>
              </a:ext>
            </a:extLst>
          </p:cNvPr>
          <p:cNvSpPr txBox="1">
            <a:spLocks/>
          </p:cNvSpPr>
          <p:nvPr/>
        </p:nvSpPr>
        <p:spPr>
          <a:xfrm>
            <a:off x="398266" y="-294677"/>
            <a:ext cx="21666864" cy="2083840"/>
          </a:xfrm>
          <a:prstGeom prst="rect">
            <a:avLst/>
          </a:prstGeom>
          <a:noFill/>
        </p:spPr>
        <p:txBody>
          <a:bodyPr anchor="ctr"/>
          <a:lstStyle>
            <a:lvl1pPr marL="228600" indent="-228600" algn="l" defTabSz="914400" rtl="0" eaLnBrk="1" latinLnBrk="0" hangingPunct="1">
              <a:lnSpc>
                <a:spcPct val="90000"/>
              </a:lnSpc>
              <a:spcBef>
                <a:spcPts val="1000"/>
              </a:spcBef>
              <a:buFont typeface="Arial"/>
              <a:buChar char="•"/>
              <a:defRPr sz="1100" kern="1200" baseline="0">
                <a:solidFill>
                  <a:srgbClr val="5C5C5D"/>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1100" kern="1200" baseline="0">
                <a:solidFill>
                  <a:srgbClr val="5C5C5D"/>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1100" kern="1200" baseline="0">
                <a:solidFill>
                  <a:srgbClr val="5C5C5D"/>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100" kern="1200" baseline="0">
                <a:solidFill>
                  <a:srgbClr val="5C5C5D"/>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100" kern="1200" baseline="0">
                <a:solidFill>
                  <a:srgbClr val="5C5C5D"/>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en-US" sz="4800">
                <a:solidFill>
                  <a:schemeClr val="tx1"/>
                </a:solidFill>
              </a:rPr>
              <a:t>Scope</a:t>
            </a:r>
          </a:p>
        </p:txBody>
      </p:sp>
      <p:sp>
        <p:nvSpPr>
          <p:cNvPr id="9" name="Rectangle 8">
            <a:extLst>
              <a:ext uri="{FF2B5EF4-FFF2-40B4-BE49-F238E27FC236}">
                <a16:creationId xmlns:a16="http://schemas.microsoft.com/office/drawing/2014/main" id="{9CE65927-AE64-ACA6-0A32-5F9FB119A381}"/>
              </a:ext>
            </a:extLst>
          </p:cNvPr>
          <p:cNvSpPr/>
          <p:nvPr/>
        </p:nvSpPr>
        <p:spPr>
          <a:xfrm>
            <a:off x="3709852" y="5514114"/>
            <a:ext cx="19937004" cy="2854035"/>
          </a:xfrm>
          <a:prstGeom prst="rect">
            <a:avLst/>
          </a:prstGeom>
          <a:solidFill>
            <a:schemeClr val="bg1"/>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marL="342900" marR="0" lvl="0" indent="-342900">
              <a:lnSpc>
                <a:spcPct val="107000"/>
              </a:lnSpc>
              <a:spcBef>
                <a:spcPts val="0"/>
              </a:spcBef>
              <a:spcAft>
                <a:spcPts val="300"/>
              </a:spcAft>
              <a:buFont typeface="Arial" panose="020B0604020202020204" pitchFamily="34" charset="0"/>
              <a:buChar char="•"/>
            </a:pPr>
            <a:r>
              <a:rPr lang="en-US" sz="2400" dirty="0">
                <a:solidFill>
                  <a:schemeClr val="tx1"/>
                </a:solidFill>
                <a:effectLst/>
                <a:latin typeface="Quid Sans" pitchFamily="2" charset="77"/>
                <a:ea typeface="Calibri" panose="020F0502020204030204" pitchFamily="34" charset="0"/>
                <a:cs typeface="Times New Roman" panose="02020603050405020304" pitchFamily="18" charset="0"/>
              </a:rPr>
              <a:t>How do patients and caregivers currently perceive DEI in oncology care?</a:t>
            </a:r>
          </a:p>
          <a:p>
            <a:pPr marL="342900" marR="0" lvl="0" indent="-342900">
              <a:lnSpc>
                <a:spcPct val="107000"/>
              </a:lnSpc>
              <a:spcBef>
                <a:spcPts val="0"/>
              </a:spcBef>
              <a:spcAft>
                <a:spcPts val="300"/>
              </a:spcAft>
              <a:buFont typeface="Arial" panose="020B0604020202020204" pitchFamily="34" charset="0"/>
              <a:buChar char="•"/>
            </a:pPr>
            <a:r>
              <a:rPr lang="en-US" sz="2400" dirty="0">
                <a:solidFill>
                  <a:schemeClr val="tx1"/>
                </a:solidFill>
                <a:latin typeface="Quid Sans" pitchFamily="2" charset="77"/>
                <a:ea typeface="Calibri" panose="020F0502020204030204" pitchFamily="34" charset="0"/>
                <a:cs typeface="Times New Roman" panose="02020603050405020304" pitchFamily="18" charset="0"/>
              </a:rPr>
              <a:t>What issues or concerns with DEI do they mention most?</a:t>
            </a:r>
            <a:endParaRPr lang="en-US" sz="2400" dirty="0">
              <a:solidFill>
                <a:schemeClr val="tx1"/>
              </a:solidFill>
              <a:effectLst/>
              <a:latin typeface="Quid Sans" pitchFamily="2" charset="77"/>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Arial" panose="020B0604020202020204" pitchFamily="34" charset="0"/>
              <a:buChar char="•"/>
            </a:pPr>
            <a:r>
              <a:rPr lang="en-US" sz="2400" dirty="0">
                <a:solidFill>
                  <a:schemeClr val="tx1"/>
                </a:solidFill>
                <a:effectLst/>
                <a:latin typeface="Quid Sans" pitchFamily="2" charset="77"/>
                <a:ea typeface="Calibri" panose="020F0502020204030204" pitchFamily="34" charset="0"/>
                <a:cs typeface="Times New Roman" panose="02020603050405020304" pitchFamily="18" charset="0"/>
              </a:rPr>
              <a:t>What are health systems doing to respond to DEI </a:t>
            </a:r>
            <a:r>
              <a:rPr lang="en-US" sz="2400" dirty="0">
                <a:solidFill>
                  <a:schemeClr val="tx1"/>
                </a:solidFill>
                <a:latin typeface="Quid Sans" pitchFamily="2" charset="77"/>
                <a:ea typeface="Calibri" panose="020F0502020204030204" pitchFamily="34" charset="0"/>
                <a:cs typeface="Times New Roman" panose="02020603050405020304" pitchFamily="18" charset="0"/>
              </a:rPr>
              <a:t>disparities &amp; concerns? </a:t>
            </a:r>
            <a:r>
              <a:rPr lang="en-US" sz="2400" dirty="0">
                <a:solidFill>
                  <a:schemeClr val="tx1"/>
                </a:solidFill>
                <a:effectLst/>
                <a:latin typeface="Quid Sans" pitchFamily="2" charset="77"/>
                <a:ea typeface="Calibri" panose="020F0502020204030204" pitchFamily="34" charset="0"/>
                <a:cs typeface="Times New Roman" panose="02020603050405020304" pitchFamily="18" charset="0"/>
              </a:rPr>
              <a:t>How do patients perceive differences in DEI-related support and attention across health systems?</a:t>
            </a:r>
          </a:p>
        </p:txBody>
      </p:sp>
      <p:sp>
        <p:nvSpPr>
          <p:cNvPr id="12" name="Rectangle 11">
            <a:extLst>
              <a:ext uri="{FF2B5EF4-FFF2-40B4-BE49-F238E27FC236}">
                <a16:creationId xmlns:a16="http://schemas.microsoft.com/office/drawing/2014/main" id="{D49D853C-14BD-2E7A-C801-DEE034586FFE}"/>
              </a:ext>
            </a:extLst>
          </p:cNvPr>
          <p:cNvSpPr/>
          <p:nvPr/>
        </p:nvSpPr>
        <p:spPr>
          <a:xfrm rot="16200000">
            <a:off x="595608" y="5433567"/>
            <a:ext cx="2850748" cy="3012018"/>
          </a:xfrm>
          <a:prstGeom prst="rect">
            <a:avLst/>
          </a:prstGeom>
          <a:solidFill>
            <a:srgbClr val="322D5A"/>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600" b="1">
                <a:solidFill>
                  <a:schemeClr val="bg1"/>
                </a:solidFill>
                <a:ea typeface="Avenir Heavy" charset="0"/>
                <a:cs typeface="Futura Medium" panose="020B0602020204020303" pitchFamily="34" charset="-79"/>
              </a:rPr>
              <a:t>Key Questions</a:t>
            </a:r>
            <a:endParaRPr lang="en-US" sz="5000" b="1">
              <a:solidFill>
                <a:schemeClr val="bg1"/>
              </a:solidFill>
              <a:ea typeface="Avenir Heavy" charset="0"/>
              <a:cs typeface="Futura Medium" panose="020B0602020204020303" pitchFamily="34" charset="-79"/>
            </a:endParaRPr>
          </a:p>
        </p:txBody>
      </p:sp>
      <p:sp>
        <p:nvSpPr>
          <p:cNvPr id="15" name="Rectangle 14">
            <a:extLst>
              <a:ext uri="{FF2B5EF4-FFF2-40B4-BE49-F238E27FC236}">
                <a16:creationId xmlns:a16="http://schemas.microsoft.com/office/drawing/2014/main" id="{A8EC5C9D-E62B-EDF1-E373-FD787E49C40B}"/>
              </a:ext>
            </a:extLst>
          </p:cNvPr>
          <p:cNvSpPr/>
          <p:nvPr/>
        </p:nvSpPr>
        <p:spPr>
          <a:xfrm>
            <a:off x="3723707" y="8492844"/>
            <a:ext cx="19937004" cy="4807520"/>
          </a:xfrm>
          <a:prstGeom prst="rect">
            <a:avLst/>
          </a:prstGeom>
          <a:solidFill>
            <a:schemeClr val="bg1"/>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ctr"/>
          <a:lstStyle/>
          <a:p>
            <a:pPr marL="342900" marR="0" lvl="0" indent="-342900">
              <a:lnSpc>
                <a:spcPct val="107000"/>
              </a:lnSpc>
              <a:spcBef>
                <a:spcPts val="0"/>
              </a:spcBef>
              <a:spcAft>
                <a:spcPts val="300"/>
              </a:spcAft>
              <a:buFont typeface="Arial" panose="020B0604020202020204" pitchFamily="34" charset="0"/>
              <a:buChar char="•"/>
            </a:pPr>
            <a:r>
              <a:rPr lang="en-US" sz="2400" dirty="0">
                <a:solidFill>
                  <a:schemeClr val="tx1"/>
                </a:solidFill>
                <a:effectLst/>
                <a:latin typeface="Quid Sans" pitchFamily="2" charset="77"/>
                <a:ea typeface="Calibri" panose="020F0502020204030204" pitchFamily="34" charset="0"/>
                <a:cs typeface="Times New Roman" panose="02020603050405020304" pitchFamily="18" charset="0"/>
              </a:rPr>
              <a:t>Patients most discussed the impacts of gender and race disparities across care &amp; treatment outcomes</a:t>
            </a:r>
            <a:endParaRPr lang="en-US" sz="2400" dirty="0">
              <a:solidFill>
                <a:schemeClr val="tx1"/>
              </a:solidFill>
              <a:latin typeface="Quid Sans" pitchFamily="2" charset="77"/>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300"/>
              </a:spcAft>
              <a:buFont typeface="Arial" panose="020B0604020202020204" pitchFamily="34" charset="0"/>
              <a:buChar char="•"/>
            </a:pPr>
            <a:r>
              <a:rPr lang="en-US" sz="2400" dirty="0">
                <a:solidFill>
                  <a:schemeClr val="tx1"/>
                </a:solidFill>
                <a:effectLst/>
                <a:latin typeface="Quid Sans" pitchFamily="2" charset="77"/>
                <a:ea typeface="Calibri" panose="020F0502020204030204" pitchFamily="34" charset="0"/>
                <a:cs typeface="Times New Roman" panose="02020603050405020304" pitchFamily="18" charset="0"/>
              </a:rPr>
              <a:t>Patients noted </a:t>
            </a:r>
            <a:r>
              <a:rPr lang="en-US" sz="2400" dirty="0">
                <a:solidFill>
                  <a:schemeClr val="tx1"/>
                </a:solidFill>
                <a:latin typeface="Quid Sans" pitchFamily="2" charset="77"/>
                <a:ea typeface="Calibri" panose="020F0502020204030204" pitchFamily="34" charset="0"/>
                <a:cs typeface="Times New Roman" panose="02020603050405020304" pitchFamily="18" charset="0"/>
              </a:rPr>
              <a:t>distinct concerns about a lack of awareness among key demographics about risk factors, the importance of screening for cancer, and signs and symptoms missed by doctors – which especially impacted patients of color</a:t>
            </a:r>
          </a:p>
          <a:p>
            <a:pPr marL="342900" marR="0" lvl="0" indent="-342900">
              <a:lnSpc>
                <a:spcPct val="107000"/>
              </a:lnSpc>
              <a:spcBef>
                <a:spcPts val="0"/>
              </a:spcBef>
              <a:spcAft>
                <a:spcPts val="300"/>
              </a:spcAft>
              <a:buFont typeface="Arial" panose="020B0604020202020204" pitchFamily="34" charset="0"/>
              <a:buChar char="•"/>
            </a:pPr>
            <a:r>
              <a:rPr lang="en-US" sz="2400" dirty="0">
                <a:solidFill>
                  <a:schemeClr val="tx1"/>
                </a:solidFill>
                <a:latin typeface="Quid Sans" pitchFamily="2" charset="77"/>
                <a:ea typeface="Calibri" panose="020F0502020204030204" pitchFamily="34" charset="0"/>
                <a:cs typeface="Times New Roman" panose="02020603050405020304" pitchFamily="18" charset="0"/>
              </a:rPr>
              <a:t>Patients and caregivers highlighted a perceived lack of access to cancer screening and education, especially for patients in rural areas &amp; low-income patients</a:t>
            </a:r>
          </a:p>
          <a:p>
            <a:pPr marL="342900" marR="0" lvl="0" indent="-342900">
              <a:lnSpc>
                <a:spcPct val="107000"/>
              </a:lnSpc>
              <a:spcBef>
                <a:spcPts val="0"/>
              </a:spcBef>
              <a:spcAft>
                <a:spcPts val="300"/>
              </a:spcAft>
              <a:buFont typeface="Arial" panose="020B0604020202020204" pitchFamily="34" charset="0"/>
              <a:buChar char="•"/>
            </a:pPr>
            <a:r>
              <a:rPr lang="en-US" sz="2400" dirty="0">
                <a:solidFill>
                  <a:schemeClr val="tx1"/>
                </a:solidFill>
                <a:latin typeface="Quid Sans" pitchFamily="2" charset="77"/>
                <a:ea typeface="Calibri" panose="020F0502020204030204" pitchFamily="34" charset="0"/>
                <a:cs typeface="Times New Roman" panose="02020603050405020304" pitchFamily="18" charset="0"/>
              </a:rPr>
              <a:t>Patients and advocates highlighted how a lack of varied demographic representation in clinical trials negatively impacted health equity &amp; treatment outcomes</a:t>
            </a:r>
          </a:p>
          <a:p>
            <a:pPr marL="342900" marR="0" lvl="0" indent="-342900">
              <a:lnSpc>
                <a:spcPct val="107000"/>
              </a:lnSpc>
              <a:spcBef>
                <a:spcPts val="0"/>
              </a:spcBef>
              <a:spcAft>
                <a:spcPts val="300"/>
              </a:spcAft>
              <a:buFont typeface="Arial" panose="020B0604020202020204" pitchFamily="34" charset="0"/>
              <a:buChar char="•"/>
            </a:pPr>
            <a:r>
              <a:rPr lang="en-GB" sz="2400" dirty="0">
                <a:solidFill>
                  <a:schemeClr val="tx1"/>
                </a:solidFill>
              </a:rPr>
              <a:t>Health systems participating in DEI support initiatives gained more positive traction when partnering with influential voices in oncology, such as specialists and key opinion leaders, and local organizations like sports teams and advocacy groups</a:t>
            </a:r>
            <a:endParaRPr lang="en-US" sz="2400" dirty="0">
              <a:solidFill>
                <a:schemeClr val="tx1"/>
              </a:solidFill>
              <a:effectLst/>
              <a:latin typeface="Quid Sans" pitchFamily="2" charset="77"/>
              <a:ea typeface="Calibri" panose="020F0502020204030204" pitchFamily="34" charset="0"/>
              <a:cs typeface="Times New Roman" panose="02020603050405020304" pitchFamily="18" charset="0"/>
            </a:endParaRPr>
          </a:p>
        </p:txBody>
      </p:sp>
      <p:sp>
        <p:nvSpPr>
          <p:cNvPr id="16" name="Rectangle 15">
            <a:extLst>
              <a:ext uri="{FF2B5EF4-FFF2-40B4-BE49-F238E27FC236}">
                <a16:creationId xmlns:a16="http://schemas.microsoft.com/office/drawing/2014/main" id="{7B0BA15F-65D8-718C-378A-EA2938BEBFD7}"/>
              </a:ext>
            </a:extLst>
          </p:cNvPr>
          <p:cNvSpPr/>
          <p:nvPr/>
        </p:nvSpPr>
        <p:spPr>
          <a:xfrm rot="16200000">
            <a:off x="-366156" y="9387915"/>
            <a:ext cx="4801985" cy="3012018"/>
          </a:xfrm>
          <a:prstGeom prst="rect">
            <a:avLst/>
          </a:prstGeom>
          <a:solidFill>
            <a:srgbClr val="322D5A"/>
          </a:solid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600" b="1" dirty="0">
                <a:solidFill>
                  <a:schemeClr val="bg1"/>
                </a:solidFill>
                <a:ea typeface="Avenir Heavy" charset="0"/>
                <a:cs typeface="Futura Medium" panose="020B0602020204020303" pitchFamily="34" charset="-79"/>
              </a:rPr>
              <a:t>Insights Summary</a:t>
            </a:r>
            <a:endParaRPr lang="en-US" sz="5000" b="1" dirty="0">
              <a:solidFill>
                <a:schemeClr val="bg1"/>
              </a:solidFill>
              <a:ea typeface="Avenir Heavy" charset="0"/>
              <a:cs typeface="Futura Medium" panose="020B0602020204020303" pitchFamily="34" charset="-79"/>
            </a:endParaRPr>
          </a:p>
        </p:txBody>
      </p:sp>
    </p:spTree>
    <p:extLst>
      <p:ext uri="{BB962C8B-B14F-4D97-AF65-F5344CB8AC3E}">
        <p14:creationId xmlns:p14="http://schemas.microsoft.com/office/powerpoint/2010/main" val="880430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0EB10-00E1-76BC-4D5D-97F4382C6200}"/>
            </a:ext>
          </a:extLst>
        </p:cNvPr>
        <p:cNvGrpSpPr/>
        <p:nvPr/>
      </p:nvGrpSpPr>
      <p:grpSpPr>
        <a:xfrm>
          <a:off x="0" y="0"/>
          <a:ext cx="0" cy="0"/>
          <a:chOff x="0" y="0"/>
          <a:chExt cx="0" cy="0"/>
        </a:xfrm>
      </p:grpSpPr>
      <p:sp>
        <p:nvSpPr>
          <p:cNvPr id="116" name="Title 2">
            <a:extLst>
              <a:ext uri="{FF2B5EF4-FFF2-40B4-BE49-F238E27FC236}">
                <a16:creationId xmlns:a16="http://schemas.microsoft.com/office/drawing/2014/main" id="{B34E9FF3-46D1-CB2D-AA8C-45AD8F35D769}"/>
              </a:ext>
            </a:extLst>
          </p:cNvPr>
          <p:cNvSpPr>
            <a:spLocks noGrp="1"/>
          </p:cNvSpPr>
          <p:nvPr>
            <p:ph type="title"/>
          </p:nvPr>
        </p:nvSpPr>
        <p:spPr>
          <a:xfrm>
            <a:off x="384480" y="281842"/>
            <a:ext cx="23639301" cy="1728000"/>
          </a:xfrm>
          <a:noFill/>
          <a:ln>
            <a:noFill/>
          </a:ln>
        </p:spPr>
        <p:txBody>
          <a:bodyPr spcFirstLastPara="1" wrap="square" lIns="0" tIns="0" rIns="0" bIns="0" anchor="ctr" anchorCtr="0">
            <a:noAutofit/>
          </a:bodyPr>
          <a:lstStyle/>
          <a:p>
            <a:r>
              <a:rPr lang="en-GB" sz="4000" dirty="0">
                <a:solidFill>
                  <a:schemeClr val="tx1"/>
                </a:solidFill>
              </a:rPr>
              <a:t>Patients, caregivers, and advocates discussed experiences and opinions about perceived disparity impacts on care &amp; treatment outcomes, highlighting a lack of awareness about demographic risk factors &amp; screening access</a:t>
            </a:r>
            <a:endParaRPr lang="en-US" sz="4000" dirty="0">
              <a:solidFill>
                <a:schemeClr val="tx1"/>
              </a:solidFill>
            </a:endParaRPr>
          </a:p>
        </p:txBody>
      </p:sp>
      <p:sp>
        <p:nvSpPr>
          <p:cNvPr id="2" name="Google Shape;4249;p3">
            <a:extLst>
              <a:ext uri="{FF2B5EF4-FFF2-40B4-BE49-F238E27FC236}">
                <a16:creationId xmlns:a16="http://schemas.microsoft.com/office/drawing/2014/main" id="{2C227717-06F8-9BD2-AD82-5FE6CC59F6E9}"/>
              </a:ext>
            </a:extLst>
          </p:cNvPr>
          <p:cNvSpPr/>
          <p:nvPr/>
        </p:nvSpPr>
        <p:spPr>
          <a:xfrm>
            <a:off x="8358022" y="2593911"/>
            <a:ext cx="11061622" cy="877824"/>
          </a:xfrm>
          <a:prstGeom prst="parallelogram">
            <a:avLst>
              <a:gd name="adj" fmla="val 25000"/>
            </a:avLst>
          </a:prstGeom>
          <a:noFill/>
          <a:ln>
            <a:noFill/>
          </a:ln>
        </p:spPr>
        <p:txBody>
          <a:bodyPr spcFirstLastPara="1" wrap="none" lIns="0" tIns="0" rIns="0" bIns="0" anchor="ctr" anchorCtr="0">
            <a:noAutofit/>
          </a:bodyPr>
          <a:lstStyle/>
          <a:p>
            <a:r>
              <a:rPr lang="en-US" sz="2200" b="1" dirty="0">
                <a:solidFill>
                  <a:srgbClr val="002060"/>
                </a:solidFill>
              </a:rPr>
              <a:t>Oncology DEI  |  Discussion Volume &amp; Trends</a:t>
            </a:r>
          </a:p>
        </p:txBody>
      </p:sp>
      <p:sp>
        <p:nvSpPr>
          <p:cNvPr id="5" name="Rectangular Callout 4">
            <a:extLst>
              <a:ext uri="{FF2B5EF4-FFF2-40B4-BE49-F238E27FC236}">
                <a16:creationId xmlns:a16="http://schemas.microsoft.com/office/drawing/2014/main" id="{F19DA454-6BF9-08DC-0326-CB3B183A5CB1}"/>
              </a:ext>
            </a:extLst>
          </p:cNvPr>
          <p:cNvSpPr/>
          <p:nvPr/>
        </p:nvSpPr>
        <p:spPr>
          <a:xfrm>
            <a:off x="2687781" y="8395859"/>
            <a:ext cx="19146983" cy="4615291"/>
          </a:xfrm>
          <a:prstGeom prst="wedgeRectCallout">
            <a:avLst>
              <a:gd name="adj1" fmla="val -18434"/>
              <a:gd name="adj2" fmla="val 47680"/>
            </a:avLst>
          </a:prstGeom>
          <a:solidFill>
            <a:schemeClr val="bg1"/>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sz="2100" b="1" dirty="0">
              <a:solidFill>
                <a:srgbClr val="3DA735"/>
              </a:solidFill>
            </a:endParaRPr>
          </a:p>
          <a:p>
            <a:r>
              <a:rPr lang="en-US" sz="2100" b="1" dirty="0">
                <a:solidFill>
                  <a:srgbClr val="3DA735"/>
                </a:solidFill>
              </a:rPr>
              <a:t>z</a:t>
            </a:r>
          </a:p>
        </p:txBody>
      </p:sp>
      <p:sp>
        <p:nvSpPr>
          <p:cNvPr id="24" name="Content Placeholder 2">
            <a:extLst>
              <a:ext uri="{FF2B5EF4-FFF2-40B4-BE49-F238E27FC236}">
                <a16:creationId xmlns:a16="http://schemas.microsoft.com/office/drawing/2014/main" id="{17F96AA1-97D9-0FA6-30D3-3F4DA3410DA8}"/>
              </a:ext>
            </a:extLst>
          </p:cNvPr>
          <p:cNvSpPr txBox="1">
            <a:spLocks/>
          </p:cNvSpPr>
          <p:nvPr/>
        </p:nvSpPr>
        <p:spPr>
          <a:xfrm>
            <a:off x="2714454" y="8396557"/>
            <a:ext cx="19067203" cy="775156"/>
          </a:xfrm>
          <a:prstGeom prst="rect">
            <a:avLst/>
          </a:prstGeom>
          <a:solidFill>
            <a:srgbClr val="FBFBFB"/>
          </a:solidFill>
          <a:ln>
            <a:solidFill>
              <a:srgbClr val="F2F2F2"/>
            </a:solidFill>
          </a:ln>
        </p:spPr>
        <p:txBody>
          <a:bodyPr lIns="91440" tIns="45720" rIns="91440" bIns="45720" anchor="ct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
                <a:srgbClr val="000000"/>
              </a:buClr>
              <a:buSzTx/>
              <a:buFont typeface="Arial" panose="020B0604020202020204" pitchFamily="34" charset="0"/>
              <a:buNone/>
              <a:tabLst/>
              <a:defRPr/>
            </a:pPr>
            <a:r>
              <a:rPr lang="en-US" sz="2200" b="1" dirty="0">
                <a:solidFill>
                  <a:srgbClr val="002060"/>
                </a:solidFill>
                <a:latin typeface="Quid Sans" pitchFamily="2" charset="77"/>
                <a:ea typeface="Avenir Heavy" charset="0"/>
                <a:cs typeface="Arial" panose="020B0604020202020204" pitchFamily="34" charset="0"/>
                <a:sym typeface="Arial"/>
              </a:rPr>
              <a:t>Key Discussion &amp; Sentiment Drivers</a:t>
            </a:r>
            <a:endParaRPr kumimoji="0" lang="en-US" sz="2200" b="1" strike="noStrike" kern="1200" cap="none" spc="0" normalizeH="0" baseline="0" noProof="0" dirty="0">
              <a:ln>
                <a:noFill/>
              </a:ln>
              <a:solidFill>
                <a:srgbClr val="002060"/>
              </a:solidFill>
              <a:effectLst/>
              <a:uLnTx/>
              <a:uFillTx/>
              <a:latin typeface="Quid Sans" pitchFamily="2" charset="77"/>
              <a:ea typeface="Avenir Heavy" charset="0"/>
              <a:cs typeface="Arial" panose="020B0604020202020204" pitchFamily="34" charset="0"/>
              <a:sym typeface="Arial"/>
            </a:endParaRPr>
          </a:p>
        </p:txBody>
      </p:sp>
      <p:sp>
        <p:nvSpPr>
          <p:cNvPr id="39" name="Rectangle 38">
            <a:extLst>
              <a:ext uri="{FF2B5EF4-FFF2-40B4-BE49-F238E27FC236}">
                <a16:creationId xmlns:a16="http://schemas.microsoft.com/office/drawing/2014/main" id="{45A0B996-ADB1-386B-0B78-62C97FD290D5}"/>
              </a:ext>
            </a:extLst>
          </p:cNvPr>
          <p:cNvSpPr/>
          <p:nvPr/>
        </p:nvSpPr>
        <p:spPr>
          <a:xfrm>
            <a:off x="12407076" y="3691840"/>
            <a:ext cx="9455398" cy="4510054"/>
          </a:xfrm>
          <a:prstGeom prst="rect">
            <a:avLst/>
          </a:prstGeom>
          <a:solidFill>
            <a:schemeClr val="bg1"/>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8630" indent="-285750">
              <a:buFont typeface="Arial" panose="020B0604020202020204" pitchFamily="34" charset="0"/>
              <a:buChar char="•"/>
            </a:pPr>
            <a:endParaRPr lang="en-US" sz="1300">
              <a:solidFill>
                <a:schemeClr val="tx1"/>
              </a:solidFill>
              <a:latin typeface="Arial" panose="020B0604020202020204" pitchFamily="34" charset="0"/>
              <a:cs typeface="Arial" panose="020B0604020202020204" pitchFamily="34" charset="0"/>
            </a:endParaRPr>
          </a:p>
        </p:txBody>
      </p:sp>
      <p:graphicFrame>
        <p:nvGraphicFramePr>
          <p:cNvPr id="40" name="Chart 39">
            <a:extLst>
              <a:ext uri="{FF2B5EF4-FFF2-40B4-BE49-F238E27FC236}">
                <a16:creationId xmlns:a16="http://schemas.microsoft.com/office/drawing/2014/main" id="{EFA9364E-D5DB-76C0-F82C-AD67C309AEA0}"/>
              </a:ext>
            </a:extLst>
          </p:cNvPr>
          <p:cNvGraphicFramePr/>
          <p:nvPr>
            <p:extLst>
              <p:ext uri="{D42A27DB-BD31-4B8C-83A1-F6EECF244321}">
                <p14:modId xmlns:p14="http://schemas.microsoft.com/office/powerpoint/2010/main" val="2498094840"/>
              </p:ext>
            </p:extLst>
          </p:nvPr>
        </p:nvGraphicFramePr>
        <p:xfrm>
          <a:off x="12405733" y="4487672"/>
          <a:ext cx="9983214" cy="3409422"/>
        </p:xfrm>
        <a:graphic>
          <a:graphicData uri="http://schemas.openxmlformats.org/drawingml/2006/chart">
            <c:chart xmlns:c="http://schemas.openxmlformats.org/drawingml/2006/chart" xmlns:r="http://schemas.openxmlformats.org/officeDocument/2006/relationships" r:id="rId3"/>
          </a:graphicData>
        </a:graphic>
      </p:graphicFrame>
      <p:sp>
        <p:nvSpPr>
          <p:cNvPr id="42" name="Content Placeholder 2">
            <a:extLst>
              <a:ext uri="{FF2B5EF4-FFF2-40B4-BE49-F238E27FC236}">
                <a16:creationId xmlns:a16="http://schemas.microsoft.com/office/drawing/2014/main" id="{44C2B56C-A98B-FD0B-B720-5D9AE7B12BF5}"/>
              </a:ext>
            </a:extLst>
          </p:cNvPr>
          <p:cNvSpPr txBox="1">
            <a:spLocks/>
          </p:cNvSpPr>
          <p:nvPr/>
        </p:nvSpPr>
        <p:spPr>
          <a:xfrm>
            <a:off x="12385964" y="3533610"/>
            <a:ext cx="9476509" cy="775156"/>
          </a:xfrm>
          <a:prstGeom prst="rect">
            <a:avLst/>
          </a:prstGeom>
          <a:solidFill>
            <a:srgbClr val="DCECFF"/>
          </a:solidFill>
          <a:ln>
            <a:solidFill>
              <a:srgbClr val="F2F2F2"/>
            </a:solidFill>
          </a:ln>
        </p:spPr>
        <p:txBody>
          <a:bodyPr lIns="91440" tIns="45720" rIns="91440" bIns="45720" anchor="ct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200" b="1" dirty="0">
                <a:solidFill>
                  <a:srgbClr val="002060"/>
                </a:solidFill>
                <a:latin typeface="Quid Sans" pitchFamily="2" charset="77"/>
                <a:cs typeface="Arial" panose="020B0604020202020204" pitchFamily="34" charset="0"/>
              </a:rPr>
              <a:t>Top Discussed Disparities</a:t>
            </a:r>
          </a:p>
        </p:txBody>
      </p:sp>
      <p:sp>
        <p:nvSpPr>
          <p:cNvPr id="43" name="Rectangle 42">
            <a:extLst>
              <a:ext uri="{FF2B5EF4-FFF2-40B4-BE49-F238E27FC236}">
                <a16:creationId xmlns:a16="http://schemas.microsoft.com/office/drawing/2014/main" id="{78607EA8-858B-AC07-1C74-016D93ECBD6B}"/>
              </a:ext>
            </a:extLst>
          </p:cNvPr>
          <p:cNvSpPr/>
          <p:nvPr/>
        </p:nvSpPr>
        <p:spPr>
          <a:xfrm>
            <a:off x="2695038" y="3664130"/>
            <a:ext cx="9386126" cy="4510054"/>
          </a:xfrm>
          <a:prstGeom prst="rect">
            <a:avLst/>
          </a:prstGeom>
          <a:solidFill>
            <a:schemeClr val="bg1"/>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8630" indent="-285750">
              <a:buFont typeface="Arial" panose="020B0604020202020204" pitchFamily="34" charset="0"/>
              <a:buChar char="•"/>
            </a:pPr>
            <a:endParaRPr lang="en-US" sz="1300">
              <a:solidFill>
                <a:schemeClr val="tx1"/>
              </a:solidFill>
              <a:latin typeface="Arial" panose="020B0604020202020204" pitchFamily="34" charset="0"/>
              <a:cs typeface="Arial" panose="020B0604020202020204" pitchFamily="34" charset="0"/>
            </a:endParaRPr>
          </a:p>
        </p:txBody>
      </p:sp>
      <p:sp>
        <p:nvSpPr>
          <p:cNvPr id="45" name="Content Placeholder 2">
            <a:extLst>
              <a:ext uri="{FF2B5EF4-FFF2-40B4-BE49-F238E27FC236}">
                <a16:creationId xmlns:a16="http://schemas.microsoft.com/office/drawing/2014/main" id="{4267B8DE-4A88-4AAD-CD61-4F97CAA218C7}"/>
              </a:ext>
            </a:extLst>
          </p:cNvPr>
          <p:cNvSpPr txBox="1">
            <a:spLocks/>
          </p:cNvSpPr>
          <p:nvPr/>
        </p:nvSpPr>
        <p:spPr>
          <a:xfrm>
            <a:off x="2686050" y="3524950"/>
            <a:ext cx="9381259" cy="775156"/>
          </a:xfrm>
          <a:prstGeom prst="rect">
            <a:avLst/>
          </a:prstGeom>
          <a:solidFill>
            <a:schemeClr val="accent6">
              <a:lumMod val="20000"/>
              <a:lumOff val="80000"/>
            </a:schemeClr>
          </a:solidFill>
          <a:ln>
            <a:solidFill>
              <a:srgbClr val="F2F2F2"/>
            </a:solidFill>
          </a:ln>
        </p:spPr>
        <p:txBody>
          <a:bodyPr lIns="91440" tIns="45720" rIns="91440" bIns="45720" anchor="ct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200" b="1" dirty="0">
                <a:solidFill>
                  <a:srgbClr val="002060"/>
                </a:solidFill>
                <a:latin typeface="Quid Sans" pitchFamily="2" charset="77"/>
                <a:cs typeface="Arial" panose="020B0604020202020204" pitchFamily="34" charset="0"/>
              </a:rPr>
              <a:t>Top Discussed Concerns</a:t>
            </a:r>
          </a:p>
        </p:txBody>
      </p:sp>
      <p:graphicFrame>
        <p:nvGraphicFramePr>
          <p:cNvPr id="37" name="Chart 36">
            <a:extLst>
              <a:ext uri="{FF2B5EF4-FFF2-40B4-BE49-F238E27FC236}">
                <a16:creationId xmlns:a16="http://schemas.microsoft.com/office/drawing/2014/main" id="{FE1DD0FF-B208-D9AA-E992-FA961BBE6FE1}"/>
              </a:ext>
            </a:extLst>
          </p:cNvPr>
          <p:cNvGraphicFramePr/>
          <p:nvPr>
            <p:extLst>
              <p:ext uri="{D42A27DB-BD31-4B8C-83A1-F6EECF244321}">
                <p14:modId xmlns:p14="http://schemas.microsoft.com/office/powerpoint/2010/main" val="2879533546"/>
              </p:ext>
            </p:extLst>
          </p:nvPr>
        </p:nvGraphicFramePr>
        <p:xfrm>
          <a:off x="3016357" y="4497123"/>
          <a:ext cx="9009388" cy="3455387"/>
        </p:xfrm>
        <a:graphic>
          <a:graphicData uri="http://schemas.openxmlformats.org/drawingml/2006/chart">
            <c:chart xmlns:c="http://schemas.openxmlformats.org/drawingml/2006/chart" xmlns:r="http://schemas.openxmlformats.org/officeDocument/2006/relationships" r:id="rId4"/>
          </a:graphicData>
        </a:graphic>
      </p:graphicFrame>
      <p:sp>
        <p:nvSpPr>
          <p:cNvPr id="47" name="TextBox 46">
            <a:extLst>
              <a:ext uri="{FF2B5EF4-FFF2-40B4-BE49-F238E27FC236}">
                <a16:creationId xmlns:a16="http://schemas.microsoft.com/office/drawing/2014/main" id="{3E24C8F1-FD2F-BB5D-F95E-16473E5E7CCF}"/>
              </a:ext>
            </a:extLst>
          </p:cNvPr>
          <p:cNvSpPr txBox="1"/>
          <p:nvPr/>
        </p:nvSpPr>
        <p:spPr>
          <a:xfrm>
            <a:off x="2770909" y="9075922"/>
            <a:ext cx="18620509" cy="38318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endParaRPr lang="en-US" sz="2000" b="1" dirty="0">
              <a:solidFill>
                <a:srgbClr val="3DA735"/>
              </a:solidFill>
            </a:endParaRPr>
          </a:p>
          <a:p>
            <a:pPr marL="342900" indent="-342900">
              <a:buClr>
                <a:schemeClr val="tx1"/>
              </a:buClr>
              <a:buFont typeface="Arial" panose="020B0604020202020204" pitchFamily="34" charset="0"/>
              <a:buChar char="•"/>
            </a:pPr>
            <a:r>
              <a:rPr lang="en-US" sz="2100" b="1" dirty="0">
                <a:solidFill>
                  <a:srgbClr val="3DA735"/>
                </a:solidFill>
              </a:rPr>
              <a:t>Prevention recommendations </a:t>
            </a:r>
            <a:r>
              <a:rPr lang="en-US" sz="2100" dirty="0">
                <a:solidFill>
                  <a:schemeClr val="tx1"/>
                </a:solidFill>
              </a:rPr>
              <a:t>and news of </a:t>
            </a:r>
            <a:r>
              <a:rPr lang="en-US" sz="2100" b="1" dirty="0">
                <a:solidFill>
                  <a:srgbClr val="3DA735"/>
                </a:solidFill>
              </a:rPr>
              <a:t>progression in cancer treatment development </a:t>
            </a:r>
            <a:r>
              <a:rPr lang="en-US" sz="2100" dirty="0">
                <a:solidFill>
                  <a:schemeClr val="tx1"/>
                </a:solidFill>
              </a:rPr>
              <a:t>indicating hope for the future of oncology care</a:t>
            </a:r>
          </a:p>
          <a:p>
            <a:pPr>
              <a:buClr>
                <a:schemeClr val="tx1"/>
              </a:buClr>
            </a:pPr>
            <a:r>
              <a:rPr lang="en-US" sz="1100" dirty="0">
                <a:solidFill>
                  <a:schemeClr val="tx1"/>
                </a:solidFill>
              </a:rPr>
              <a:t> </a:t>
            </a:r>
          </a:p>
          <a:p>
            <a:pPr marL="342900" indent="-342900">
              <a:buClr>
                <a:schemeClr val="tx1"/>
              </a:buClr>
              <a:buFont typeface="Arial" panose="020B0604020202020204" pitchFamily="34" charset="0"/>
              <a:buChar char="•"/>
            </a:pPr>
            <a:r>
              <a:rPr lang="en-US" sz="2100" b="1" dirty="0">
                <a:solidFill>
                  <a:srgbClr val="FF0000"/>
                </a:solidFill>
              </a:rPr>
              <a:t>Increased risk factors</a:t>
            </a:r>
            <a:r>
              <a:rPr lang="en-US" sz="2100" dirty="0">
                <a:solidFill>
                  <a:srgbClr val="3DA735"/>
                </a:solidFill>
              </a:rPr>
              <a:t>, </a:t>
            </a:r>
            <a:r>
              <a:rPr lang="en-US" sz="2100" dirty="0">
                <a:solidFill>
                  <a:schemeClr val="tx1"/>
                </a:solidFill>
              </a:rPr>
              <a:t>especially for certain demographics like </a:t>
            </a:r>
            <a:r>
              <a:rPr lang="en-US" sz="2100" b="1" dirty="0">
                <a:solidFill>
                  <a:schemeClr val="tx1"/>
                </a:solidFill>
              </a:rPr>
              <a:t>race</a:t>
            </a:r>
            <a:r>
              <a:rPr lang="en-US" sz="2100" dirty="0">
                <a:solidFill>
                  <a:schemeClr val="tx1"/>
                </a:solidFill>
              </a:rPr>
              <a:t>, </a:t>
            </a:r>
            <a:r>
              <a:rPr lang="en-US" sz="2100" b="1" dirty="0">
                <a:solidFill>
                  <a:schemeClr val="tx1"/>
                </a:solidFill>
              </a:rPr>
              <a:t>age, family history, </a:t>
            </a:r>
            <a:r>
              <a:rPr lang="en-US" sz="2100" dirty="0">
                <a:solidFill>
                  <a:schemeClr val="tx1"/>
                </a:solidFill>
              </a:rPr>
              <a:t>and </a:t>
            </a:r>
            <a:r>
              <a:rPr lang="en-US" sz="2100" b="1" dirty="0">
                <a:solidFill>
                  <a:schemeClr val="tx1"/>
                </a:solidFill>
              </a:rPr>
              <a:t>lifestyle (e.g., smoking, obesity, lack of exercise)</a:t>
            </a:r>
            <a:r>
              <a:rPr lang="en-US" sz="2100" dirty="0">
                <a:solidFill>
                  <a:schemeClr val="tx1"/>
                </a:solidFill>
              </a:rPr>
              <a:t>, and lack of awareness &amp; education about risk factors by demographic</a:t>
            </a:r>
          </a:p>
          <a:p>
            <a:pPr>
              <a:buClr>
                <a:schemeClr val="tx1"/>
              </a:buClr>
            </a:pPr>
            <a:r>
              <a:rPr lang="en-US" sz="1100" dirty="0">
                <a:solidFill>
                  <a:schemeClr val="tx1"/>
                </a:solidFill>
              </a:rPr>
              <a:t> </a:t>
            </a:r>
          </a:p>
          <a:p>
            <a:pPr marL="342900" indent="-342900">
              <a:buClr>
                <a:schemeClr val="tx1"/>
              </a:buClr>
              <a:buFont typeface="Arial" panose="020B0604020202020204" pitchFamily="34" charset="0"/>
              <a:buChar char="•"/>
            </a:pPr>
            <a:r>
              <a:rPr lang="en-US" sz="2100" dirty="0">
                <a:solidFill>
                  <a:schemeClr val="tx1"/>
                </a:solidFill>
              </a:rPr>
              <a:t>The </a:t>
            </a:r>
            <a:r>
              <a:rPr lang="en-US" sz="2100" b="1" dirty="0">
                <a:solidFill>
                  <a:srgbClr val="3DA735"/>
                </a:solidFill>
              </a:rPr>
              <a:t>importance of screening</a:t>
            </a:r>
            <a:r>
              <a:rPr lang="en-US" sz="2100" dirty="0">
                <a:solidFill>
                  <a:schemeClr val="tx1"/>
                </a:solidFill>
              </a:rPr>
              <a:t>, and </a:t>
            </a:r>
            <a:r>
              <a:rPr lang="en-US" sz="2100" b="1" dirty="0">
                <a:solidFill>
                  <a:srgbClr val="FF0000"/>
                </a:solidFill>
              </a:rPr>
              <a:t>lack of screening access </a:t>
            </a:r>
            <a:r>
              <a:rPr lang="en-US" sz="2100" dirty="0">
                <a:solidFill>
                  <a:schemeClr val="tx1"/>
                </a:solidFill>
              </a:rPr>
              <a:t>for some patient groups (e.g., insurance/cost implications, geographic impacts)</a:t>
            </a:r>
          </a:p>
          <a:p>
            <a:pPr>
              <a:buClr>
                <a:schemeClr val="tx1"/>
              </a:buClr>
            </a:pPr>
            <a:r>
              <a:rPr lang="en-US" sz="1100" b="1" dirty="0">
                <a:solidFill>
                  <a:srgbClr val="FF0000"/>
                </a:solidFill>
              </a:rPr>
              <a:t> </a:t>
            </a:r>
          </a:p>
          <a:p>
            <a:pPr marL="342900" indent="-342900">
              <a:buClr>
                <a:schemeClr val="tx1"/>
              </a:buClr>
              <a:buFont typeface="Arial" panose="020B0604020202020204" pitchFamily="34" charset="0"/>
              <a:buChar char="•"/>
            </a:pPr>
            <a:r>
              <a:rPr lang="en-US" sz="2100" b="1" dirty="0">
                <a:solidFill>
                  <a:srgbClr val="FF0000"/>
                </a:solidFill>
              </a:rPr>
              <a:t>Commonly misunderstood or missed signs and symptoms </a:t>
            </a:r>
            <a:r>
              <a:rPr lang="en-US" sz="2100" dirty="0">
                <a:solidFill>
                  <a:schemeClr val="tx1"/>
                </a:solidFill>
              </a:rPr>
              <a:t>impacting treatment outcomes</a:t>
            </a:r>
          </a:p>
          <a:p>
            <a:pPr>
              <a:buClr>
                <a:schemeClr val="tx1"/>
              </a:buClr>
            </a:pPr>
            <a:r>
              <a:rPr lang="en-US" sz="1100" dirty="0">
                <a:solidFill>
                  <a:schemeClr val="tx1"/>
                </a:solidFill>
              </a:rPr>
              <a:t> </a:t>
            </a:r>
          </a:p>
          <a:p>
            <a:pPr marL="342900" indent="-342900">
              <a:buClr>
                <a:schemeClr val="tx1"/>
              </a:buClr>
              <a:buFont typeface="Arial" panose="020B0604020202020204" pitchFamily="34" charset="0"/>
              <a:buChar char="•"/>
            </a:pPr>
            <a:r>
              <a:rPr lang="en-US" sz="2100" b="1" dirty="0">
                <a:solidFill>
                  <a:srgbClr val="FF0000"/>
                </a:solidFill>
              </a:rPr>
              <a:t>Lack of adequate awareness, inclusivity in existing research, and poor experiences with HCPs for LGBTQ+ patients</a:t>
            </a:r>
          </a:p>
          <a:p>
            <a:pPr marL="171450" indent="-171450">
              <a:buClr>
                <a:schemeClr val="tx1"/>
              </a:buClr>
              <a:buFont typeface="Arial" panose="020B0604020202020204" pitchFamily="34" charset="0"/>
              <a:buChar char="•"/>
            </a:pPr>
            <a:endParaRPr lang="en-US" sz="1100" dirty="0">
              <a:solidFill>
                <a:schemeClr val="tx1"/>
              </a:solidFill>
            </a:endParaRPr>
          </a:p>
          <a:p>
            <a:pPr marL="342900" indent="-342900">
              <a:buClr>
                <a:schemeClr val="tx1"/>
              </a:buClr>
              <a:buFont typeface="Arial" panose="020B0604020202020204" pitchFamily="34" charset="0"/>
              <a:buChar char="•"/>
            </a:pPr>
            <a:r>
              <a:rPr lang="en-US" sz="2100" b="1" dirty="0">
                <a:solidFill>
                  <a:srgbClr val="FF0000"/>
                </a:solidFill>
              </a:rPr>
              <a:t>Lack of clinical trial diversity </a:t>
            </a:r>
            <a:r>
              <a:rPr lang="en-US" sz="2100" dirty="0">
                <a:solidFill>
                  <a:schemeClr val="tx1"/>
                </a:solidFill>
              </a:rPr>
              <a:t>&amp; </a:t>
            </a:r>
            <a:r>
              <a:rPr lang="en-US" sz="2100" b="1" dirty="0">
                <a:solidFill>
                  <a:srgbClr val="FF0000"/>
                </a:solidFill>
              </a:rPr>
              <a:t>lack of representation guidelines </a:t>
            </a:r>
            <a:r>
              <a:rPr lang="en-US" sz="2100" dirty="0">
                <a:solidFill>
                  <a:schemeClr val="tx1"/>
                </a:solidFill>
              </a:rPr>
              <a:t>in clinical treatment testing leading to gaps in available treatment data &amp; options for some demographics</a:t>
            </a:r>
          </a:p>
        </p:txBody>
      </p:sp>
      <p:sp>
        <p:nvSpPr>
          <p:cNvPr id="48" name="Text Placeholder 2">
            <a:extLst>
              <a:ext uri="{FF2B5EF4-FFF2-40B4-BE49-F238E27FC236}">
                <a16:creationId xmlns:a16="http://schemas.microsoft.com/office/drawing/2014/main" id="{691175F9-E45D-9B49-BA61-3464BB20DB5B}"/>
              </a:ext>
            </a:extLst>
          </p:cNvPr>
          <p:cNvSpPr txBox="1">
            <a:spLocks/>
          </p:cNvSpPr>
          <p:nvPr/>
        </p:nvSpPr>
        <p:spPr>
          <a:xfrm>
            <a:off x="233926" y="1838352"/>
            <a:ext cx="22417428" cy="1008746"/>
          </a:xfrm>
          <a:prstGeom prst="rect">
            <a:avLst/>
          </a:prstGeom>
        </p:spPr>
        <p:txBody>
          <a:bodyPr lIns="182880" tIns="91440" rIns="182880" bIns="91440" anchor="t">
            <a:noAutofit/>
          </a:bodyPr>
          <a:lstStyle>
            <a:lvl1pPr marL="0" indent="0" algn="l" defTabSz="914400" rtl="0" eaLnBrk="1" latinLnBrk="0" hangingPunct="1">
              <a:lnSpc>
                <a:spcPct val="90000"/>
              </a:lnSpc>
              <a:spcBef>
                <a:spcPts val="1000"/>
              </a:spcBef>
              <a:buFontTx/>
              <a:buNone/>
              <a:defRPr sz="2800" kern="1200">
                <a:solidFill>
                  <a:schemeClr val="tx1"/>
                </a:solidFill>
                <a:latin typeface="Baskerville" charset="0"/>
                <a:ea typeface="Baskerville" charset="0"/>
                <a:cs typeface="Baskerville" charset="0"/>
              </a:defRPr>
            </a:lvl1pPr>
            <a:lvl2pPr marL="457200" indent="0" algn="l" defTabSz="914400" rtl="0" eaLnBrk="1" latinLnBrk="0" hangingPunct="1">
              <a:lnSpc>
                <a:spcPct val="90000"/>
              </a:lnSpc>
              <a:spcBef>
                <a:spcPts val="500"/>
              </a:spcBef>
              <a:buFontTx/>
              <a:buNone/>
              <a:defRPr sz="2400" kern="1200">
                <a:solidFill>
                  <a:schemeClr val="tx1"/>
                </a:solidFill>
                <a:latin typeface="Baskerville" charset="0"/>
                <a:ea typeface="Baskerville" charset="0"/>
                <a:cs typeface="Baskerville" charset="0"/>
              </a:defRPr>
            </a:lvl2pPr>
            <a:lvl3pPr marL="914400" indent="0" algn="l" defTabSz="914400" rtl="0" eaLnBrk="1" latinLnBrk="0" hangingPunct="1">
              <a:lnSpc>
                <a:spcPct val="90000"/>
              </a:lnSpc>
              <a:spcBef>
                <a:spcPts val="500"/>
              </a:spcBef>
              <a:buFontTx/>
              <a:buNone/>
              <a:defRPr sz="2000" kern="1200">
                <a:solidFill>
                  <a:schemeClr val="tx1"/>
                </a:solidFill>
                <a:latin typeface="Baskerville" charset="0"/>
                <a:ea typeface="Baskerville" charset="0"/>
                <a:cs typeface="Baskerville" charset="0"/>
              </a:defRPr>
            </a:lvl3pPr>
            <a:lvl4pPr marL="1371600" indent="0" algn="l" defTabSz="914400" rtl="0" eaLnBrk="1" latinLnBrk="0" hangingPunct="1">
              <a:lnSpc>
                <a:spcPct val="90000"/>
              </a:lnSpc>
              <a:spcBef>
                <a:spcPts val="500"/>
              </a:spcBef>
              <a:buFontTx/>
              <a:buNone/>
              <a:defRPr sz="1800" kern="1200">
                <a:solidFill>
                  <a:schemeClr val="tx1"/>
                </a:solidFill>
                <a:latin typeface="Baskerville" charset="0"/>
                <a:ea typeface="Baskerville" charset="0"/>
                <a:cs typeface="Baskerville" charset="0"/>
              </a:defRPr>
            </a:lvl4pPr>
            <a:lvl5pPr marL="1828800" indent="0" algn="l" defTabSz="914400" rtl="0" eaLnBrk="1" latinLnBrk="0" hangingPunct="1">
              <a:lnSpc>
                <a:spcPct val="90000"/>
              </a:lnSpc>
              <a:spcBef>
                <a:spcPts val="500"/>
              </a:spcBef>
              <a:buFontTx/>
              <a:buNone/>
              <a:defRPr sz="1800" kern="1200">
                <a:solidFill>
                  <a:schemeClr val="tx1"/>
                </a:solidFill>
                <a:latin typeface="Baskerville" charset="0"/>
                <a:ea typeface="Baskerville" charset="0"/>
                <a:cs typeface="Baskervill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nSpc>
                <a:spcPct val="100000"/>
              </a:lnSpc>
              <a:spcBef>
                <a:spcPts val="0"/>
              </a:spcBef>
            </a:pPr>
            <a:r>
              <a:rPr lang="en-US" sz="1800" i="1" dirty="0">
                <a:latin typeface="Arial" panose="020B0604020202020204" pitchFamily="34" charset="0"/>
                <a:cs typeface="Arial" panose="020B0604020202020204" pitchFamily="34" charset="0"/>
              </a:rPr>
              <a:t>Dataset ID: 12345</a:t>
            </a:r>
          </a:p>
          <a:p>
            <a:pPr>
              <a:lnSpc>
                <a:spcPct val="100000"/>
              </a:lnSpc>
              <a:spcBef>
                <a:spcPts val="0"/>
              </a:spcBef>
            </a:pPr>
            <a:r>
              <a:rPr lang="en-US" sz="1800" i="1" dirty="0">
                <a:latin typeface="Arial" panose="020B0604020202020204" pitchFamily="34" charset="0"/>
                <a:cs typeface="Arial" panose="020B0604020202020204" pitchFamily="34" charset="0"/>
              </a:rPr>
              <a:t>Time Period: 1 Jan 2022 - 30 Jun 2024</a:t>
            </a:r>
          </a:p>
          <a:p>
            <a:pPr>
              <a:lnSpc>
                <a:spcPct val="100000"/>
              </a:lnSpc>
              <a:spcBef>
                <a:spcPts val="0"/>
              </a:spcBef>
            </a:pPr>
            <a:r>
              <a:rPr lang="en-US" sz="1800" i="1" dirty="0">
                <a:latin typeface="Arial" panose="020B0604020202020204" pitchFamily="34" charset="0"/>
                <a:cs typeface="Arial" panose="020B0604020202020204" pitchFamily="34" charset="0"/>
              </a:rPr>
              <a:t>n = xxx</a:t>
            </a:r>
          </a:p>
        </p:txBody>
      </p:sp>
      <p:sp>
        <p:nvSpPr>
          <p:cNvPr id="49" name="Rectangle 48">
            <a:extLst>
              <a:ext uri="{FF2B5EF4-FFF2-40B4-BE49-F238E27FC236}">
                <a16:creationId xmlns:a16="http://schemas.microsoft.com/office/drawing/2014/main" id="{ECC97C8B-D925-4282-A8C4-81B623F7121C}"/>
              </a:ext>
            </a:extLst>
          </p:cNvPr>
          <p:cNvSpPr/>
          <p:nvPr/>
        </p:nvSpPr>
        <p:spPr>
          <a:xfrm>
            <a:off x="787977" y="2502477"/>
            <a:ext cx="2078182" cy="304800"/>
          </a:xfrm>
          <a:prstGeom prst="rect">
            <a:avLst/>
          </a:prstGeom>
          <a:solidFill>
            <a:srgbClr val="00000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Tree>
    <p:extLst>
      <p:ext uri="{BB962C8B-B14F-4D97-AF65-F5344CB8AC3E}">
        <p14:creationId xmlns:p14="http://schemas.microsoft.com/office/powerpoint/2010/main" val="647711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7C580-E4C5-E7E1-D6F1-42F007D56551}"/>
            </a:ext>
          </a:extLst>
        </p:cNvPr>
        <p:cNvGrpSpPr/>
        <p:nvPr/>
      </p:nvGrpSpPr>
      <p:grpSpPr>
        <a:xfrm>
          <a:off x="0" y="0"/>
          <a:ext cx="0" cy="0"/>
          <a:chOff x="0" y="0"/>
          <a:chExt cx="0" cy="0"/>
        </a:xfrm>
      </p:grpSpPr>
      <p:sp>
        <p:nvSpPr>
          <p:cNvPr id="2" name="Google Shape;4249;p3">
            <a:extLst>
              <a:ext uri="{FF2B5EF4-FFF2-40B4-BE49-F238E27FC236}">
                <a16:creationId xmlns:a16="http://schemas.microsoft.com/office/drawing/2014/main" id="{6A142091-2299-1A23-5AA7-6354970B549B}"/>
              </a:ext>
            </a:extLst>
          </p:cNvPr>
          <p:cNvSpPr/>
          <p:nvPr/>
        </p:nvSpPr>
        <p:spPr>
          <a:xfrm>
            <a:off x="8358022" y="2593911"/>
            <a:ext cx="11061622" cy="877824"/>
          </a:xfrm>
          <a:prstGeom prst="parallelogram">
            <a:avLst>
              <a:gd name="adj" fmla="val 25000"/>
            </a:avLst>
          </a:prstGeom>
          <a:noFill/>
          <a:ln>
            <a:noFill/>
          </a:ln>
        </p:spPr>
        <p:txBody>
          <a:bodyPr spcFirstLastPara="1" wrap="none" lIns="0" tIns="0" rIns="0" bIns="0" anchor="ctr" anchorCtr="0">
            <a:noAutofit/>
          </a:bodyPr>
          <a:lstStyle/>
          <a:p>
            <a:r>
              <a:rPr lang="en-US" sz="2200" b="1" dirty="0">
                <a:solidFill>
                  <a:srgbClr val="002060"/>
                </a:solidFill>
              </a:rPr>
              <a:t>Oncology DEI  |  Perceptions of Concerns x Disparities</a:t>
            </a:r>
          </a:p>
        </p:txBody>
      </p:sp>
      <p:sp>
        <p:nvSpPr>
          <p:cNvPr id="3" name="Rectangle 2">
            <a:extLst>
              <a:ext uri="{FF2B5EF4-FFF2-40B4-BE49-F238E27FC236}">
                <a16:creationId xmlns:a16="http://schemas.microsoft.com/office/drawing/2014/main" id="{9153A668-8C39-E30F-0755-B0B6EB78F24D}"/>
              </a:ext>
            </a:extLst>
          </p:cNvPr>
          <p:cNvSpPr/>
          <p:nvPr/>
        </p:nvSpPr>
        <p:spPr>
          <a:xfrm>
            <a:off x="2152650" y="12848358"/>
            <a:ext cx="3834384" cy="407158"/>
          </a:xfrm>
          <a:prstGeom prst="rect">
            <a:avLst/>
          </a:prstGeom>
          <a:gradFill flip="none" rotWithShape="1">
            <a:gsLst>
              <a:gs pos="58000">
                <a:srgbClr val="FFA079"/>
              </a:gs>
              <a:gs pos="0">
                <a:srgbClr val="FFF2A8"/>
              </a:gs>
              <a:gs pos="83000">
                <a:srgbClr val="FF634A"/>
              </a:gs>
              <a:gs pos="100000">
                <a:srgbClr val="FF0000"/>
              </a:gs>
            </a:gsLst>
            <a:path path="circle">
              <a:fillToRect l="100000" t="100000"/>
            </a:path>
            <a:tileRect r="-100000" b="-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5000"/>
          </a:p>
        </p:txBody>
      </p:sp>
      <p:sp>
        <p:nvSpPr>
          <p:cNvPr id="6" name="TextBox 5">
            <a:extLst>
              <a:ext uri="{FF2B5EF4-FFF2-40B4-BE49-F238E27FC236}">
                <a16:creationId xmlns:a16="http://schemas.microsoft.com/office/drawing/2014/main" id="{8B8323D7-06AB-BA9C-0A7D-DE16169FCAC8}"/>
              </a:ext>
            </a:extLst>
          </p:cNvPr>
          <p:cNvSpPr txBox="1"/>
          <p:nvPr/>
        </p:nvSpPr>
        <p:spPr>
          <a:xfrm>
            <a:off x="133350" y="12839490"/>
            <a:ext cx="4210492" cy="400110"/>
          </a:xfrm>
          <a:prstGeom prst="rect">
            <a:avLst/>
          </a:prstGeom>
          <a:noFill/>
        </p:spPr>
        <p:txBody>
          <a:bodyPr wrap="square" rtlCol="0">
            <a:spAutoFit/>
          </a:bodyPr>
          <a:lstStyle/>
          <a:p>
            <a:r>
              <a:rPr lang="en-US" sz="2000" i="1" dirty="0"/>
              <a:t>More Negative</a:t>
            </a:r>
          </a:p>
        </p:txBody>
      </p:sp>
      <p:sp>
        <p:nvSpPr>
          <p:cNvPr id="7" name="TextBox 6">
            <a:extLst>
              <a:ext uri="{FF2B5EF4-FFF2-40B4-BE49-F238E27FC236}">
                <a16:creationId xmlns:a16="http://schemas.microsoft.com/office/drawing/2014/main" id="{4E6DE724-1FCA-1C1F-D948-72ABFE3D0602}"/>
              </a:ext>
            </a:extLst>
          </p:cNvPr>
          <p:cNvSpPr txBox="1"/>
          <p:nvPr/>
        </p:nvSpPr>
        <p:spPr>
          <a:xfrm>
            <a:off x="6107430" y="12820163"/>
            <a:ext cx="4210492" cy="400110"/>
          </a:xfrm>
          <a:prstGeom prst="rect">
            <a:avLst/>
          </a:prstGeom>
          <a:noFill/>
        </p:spPr>
        <p:txBody>
          <a:bodyPr wrap="square" rtlCol="0">
            <a:spAutoFit/>
          </a:bodyPr>
          <a:lstStyle/>
          <a:p>
            <a:r>
              <a:rPr lang="en-US" sz="2000" i="1" dirty="0"/>
              <a:t>Less Negative</a:t>
            </a:r>
          </a:p>
        </p:txBody>
      </p:sp>
      <p:graphicFrame>
        <p:nvGraphicFramePr>
          <p:cNvPr id="8" name="Table 7">
            <a:extLst>
              <a:ext uri="{FF2B5EF4-FFF2-40B4-BE49-F238E27FC236}">
                <a16:creationId xmlns:a16="http://schemas.microsoft.com/office/drawing/2014/main" id="{6EA51E4D-AA6C-9C81-5BE8-8CB078FEB50E}"/>
              </a:ext>
            </a:extLst>
          </p:cNvPr>
          <p:cNvGraphicFramePr>
            <a:graphicFrameLocks noGrp="1"/>
          </p:cNvGraphicFramePr>
          <p:nvPr>
            <p:extLst>
              <p:ext uri="{D42A27DB-BD31-4B8C-83A1-F6EECF244321}">
                <p14:modId xmlns:p14="http://schemas.microsoft.com/office/powerpoint/2010/main" val="2375814833"/>
              </p:ext>
            </p:extLst>
          </p:nvPr>
        </p:nvGraphicFramePr>
        <p:xfrm>
          <a:off x="480350" y="3680750"/>
          <a:ext cx="23207472" cy="8339328"/>
        </p:xfrm>
        <a:graphic>
          <a:graphicData uri="http://schemas.openxmlformats.org/drawingml/2006/table">
            <a:tbl>
              <a:tblPr/>
              <a:tblGrid>
                <a:gridCol w="3474720">
                  <a:extLst>
                    <a:ext uri="{9D8B030D-6E8A-4147-A177-3AD203B41FA5}">
                      <a16:colId xmlns:a16="http://schemas.microsoft.com/office/drawing/2014/main" val="172203687"/>
                    </a:ext>
                  </a:extLst>
                </a:gridCol>
                <a:gridCol w="1517904">
                  <a:extLst>
                    <a:ext uri="{9D8B030D-6E8A-4147-A177-3AD203B41FA5}">
                      <a16:colId xmlns:a16="http://schemas.microsoft.com/office/drawing/2014/main" val="3691527488"/>
                    </a:ext>
                  </a:extLst>
                </a:gridCol>
                <a:gridCol w="1517904">
                  <a:extLst>
                    <a:ext uri="{9D8B030D-6E8A-4147-A177-3AD203B41FA5}">
                      <a16:colId xmlns:a16="http://schemas.microsoft.com/office/drawing/2014/main" val="2913532976"/>
                    </a:ext>
                  </a:extLst>
                </a:gridCol>
                <a:gridCol w="1517904">
                  <a:extLst>
                    <a:ext uri="{9D8B030D-6E8A-4147-A177-3AD203B41FA5}">
                      <a16:colId xmlns:a16="http://schemas.microsoft.com/office/drawing/2014/main" val="928178491"/>
                    </a:ext>
                  </a:extLst>
                </a:gridCol>
                <a:gridCol w="1517904">
                  <a:extLst>
                    <a:ext uri="{9D8B030D-6E8A-4147-A177-3AD203B41FA5}">
                      <a16:colId xmlns:a16="http://schemas.microsoft.com/office/drawing/2014/main" val="3210397906"/>
                    </a:ext>
                  </a:extLst>
                </a:gridCol>
                <a:gridCol w="1517904">
                  <a:extLst>
                    <a:ext uri="{9D8B030D-6E8A-4147-A177-3AD203B41FA5}">
                      <a16:colId xmlns:a16="http://schemas.microsoft.com/office/drawing/2014/main" val="439844382"/>
                    </a:ext>
                  </a:extLst>
                </a:gridCol>
                <a:gridCol w="1517904">
                  <a:extLst>
                    <a:ext uri="{9D8B030D-6E8A-4147-A177-3AD203B41FA5}">
                      <a16:colId xmlns:a16="http://schemas.microsoft.com/office/drawing/2014/main" val="2806462262"/>
                    </a:ext>
                  </a:extLst>
                </a:gridCol>
                <a:gridCol w="1517904">
                  <a:extLst>
                    <a:ext uri="{9D8B030D-6E8A-4147-A177-3AD203B41FA5}">
                      <a16:colId xmlns:a16="http://schemas.microsoft.com/office/drawing/2014/main" val="3226462155"/>
                    </a:ext>
                  </a:extLst>
                </a:gridCol>
                <a:gridCol w="1517904">
                  <a:extLst>
                    <a:ext uri="{9D8B030D-6E8A-4147-A177-3AD203B41FA5}">
                      <a16:colId xmlns:a16="http://schemas.microsoft.com/office/drawing/2014/main" val="2533700535"/>
                    </a:ext>
                  </a:extLst>
                </a:gridCol>
                <a:gridCol w="1517904">
                  <a:extLst>
                    <a:ext uri="{9D8B030D-6E8A-4147-A177-3AD203B41FA5}">
                      <a16:colId xmlns:a16="http://schemas.microsoft.com/office/drawing/2014/main" val="1892240407"/>
                    </a:ext>
                  </a:extLst>
                </a:gridCol>
                <a:gridCol w="1517904">
                  <a:extLst>
                    <a:ext uri="{9D8B030D-6E8A-4147-A177-3AD203B41FA5}">
                      <a16:colId xmlns:a16="http://schemas.microsoft.com/office/drawing/2014/main" val="998459062"/>
                    </a:ext>
                  </a:extLst>
                </a:gridCol>
                <a:gridCol w="1517904">
                  <a:extLst>
                    <a:ext uri="{9D8B030D-6E8A-4147-A177-3AD203B41FA5}">
                      <a16:colId xmlns:a16="http://schemas.microsoft.com/office/drawing/2014/main" val="1683722787"/>
                    </a:ext>
                  </a:extLst>
                </a:gridCol>
                <a:gridCol w="1517904">
                  <a:extLst>
                    <a:ext uri="{9D8B030D-6E8A-4147-A177-3AD203B41FA5}">
                      <a16:colId xmlns:a16="http://schemas.microsoft.com/office/drawing/2014/main" val="415090210"/>
                    </a:ext>
                  </a:extLst>
                </a:gridCol>
                <a:gridCol w="1517904">
                  <a:extLst>
                    <a:ext uri="{9D8B030D-6E8A-4147-A177-3AD203B41FA5}">
                      <a16:colId xmlns:a16="http://schemas.microsoft.com/office/drawing/2014/main" val="1234105278"/>
                    </a:ext>
                  </a:extLst>
                </a:gridCol>
              </a:tblGrid>
              <a:tr h="1024128">
                <a:tc>
                  <a:txBody>
                    <a:bodyPr/>
                    <a:lstStyle/>
                    <a:p>
                      <a:pPr algn="l" fontAlgn="b"/>
                      <a:r>
                        <a:rPr lang="en-US" sz="2100" b="1" i="0" u="none" strike="noStrike" dirty="0">
                          <a:solidFill>
                            <a:srgbClr val="000000"/>
                          </a:solidFill>
                          <a:effectLst/>
                          <a:latin typeface="+mn-lt"/>
                        </a:rPr>
                        <a:t> </a:t>
                      </a:r>
                    </a:p>
                  </a:txBody>
                  <a:tcPr marL="13632" marR="13632" marT="13632"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ctr"/>
                      <a:r>
                        <a:rPr lang="en-US" sz="2100" b="1" i="0" u="none" strike="noStrike" dirty="0">
                          <a:solidFill>
                            <a:srgbClr val="002060"/>
                          </a:solidFill>
                          <a:effectLst/>
                          <a:latin typeface="+mn-lt"/>
                          <a:cs typeface="Arial" panose="020B0604020202020204" pitchFamily="34" charset="0"/>
                        </a:rPr>
                        <a:t>Gender Identity</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Race /</a:t>
                      </a:r>
                    </a:p>
                    <a:p>
                      <a:pPr algn="ctr" fontAlgn="ctr"/>
                      <a:r>
                        <a:rPr lang="en-US" sz="2100" b="1" i="0" u="none" strike="noStrike" dirty="0">
                          <a:solidFill>
                            <a:srgbClr val="002060"/>
                          </a:solidFill>
                          <a:effectLst/>
                          <a:latin typeface="+mn-lt"/>
                          <a:cs typeface="Arial" panose="020B0604020202020204" pitchFamily="34" charset="0"/>
                        </a:rPr>
                        <a:t>Ethnicity</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Age</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Sexual Orientation</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Body / Size Inclusivity</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Socio-economic Status</a:t>
                      </a:r>
                    </a:p>
                  </a:txBody>
                  <a:tcPr marL="13632" marR="13632" marT="13632" marB="0">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Disability</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Veteran</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Mental Health</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 Geo Location</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Religion</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Marital Status</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tc>
                  <a:txBody>
                    <a:bodyPr/>
                    <a:lstStyle/>
                    <a:p>
                      <a:pPr algn="ctr" fontAlgn="ctr"/>
                      <a:r>
                        <a:rPr lang="en-US" sz="2100" b="1" i="0" u="none" strike="noStrike" dirty="0">
                          <a:solidFill>
                            <a:srgbClr val="002060"/>
                          </a:solidFill>
                          <a:effectLst/>
                          <a:latin typeface="+mn-lt"/>
                          <a:cs typeface="Arial" panose="020B0604020202020204" pitchFamily="34" charset="0"/>
                        </a:rPr>
                        <a:t>Language</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CECFF"/>
                    </a:solidFill>
                  </a:tcPr>
                </a:tc>
                <a:extLst>
                  <a:ext uri="{0D108BD9-81ED-4DB2-BD59-A6C34878D82A}">
                    <a16:rowId xmlns:a16="http://schemas.microsoft.com/office/drawing/2014/main" val="2571167112"/>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Risk Factors</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137"/>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C4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744E"/>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7951"/>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544"/>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544"/>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E40"/>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4832"/>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E4A"/>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4C3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659"/>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05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2344952795"/>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Screening Considerations</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E4A"/>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343"/>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986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9A66"/>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544"/>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412E"/>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9663"/>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3D2B"/>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C4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724D"/>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B77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F8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2986195224"/>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Misunderstood / Missed Signs and Symptoms</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137"/>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4630"/>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83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85B"/>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C4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C3E"/>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A3D"/>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3626"/>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B37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2D21"/>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F8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904309310"/>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LGBTQ+ Care Inclusivity</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45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C3E"/>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221A"/>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C4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05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05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A56D"/>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3182408121"/>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Side Effects of Treatment</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83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05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986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4A33"/>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85B"/>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A8056"/>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B77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137"/>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A56D"/>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947"/>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1944304680"/>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Care Access</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745"/>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85B"/>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659"/>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659"/>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291E"/>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2018"/>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A56D"/>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D5D"/>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9663"/>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1825136626"/>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Financial Concerns</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A76E"/>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9663"/>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256"/>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659"/>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5137"/>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E4A"/>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659"/>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6947"/>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8B5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308532456"/>
                  </a:ext>
                </a:extLst>
              </a:tr>
              <a:tr h="914400">
                <a:tc>
                  <a:txBody>
                    <a:bodyPr/>
                    <a:lstStyle/>
                    <a:p>
                      <a:pPr algn="l" fontAlgn="ctr"/>
                      <a:r>
                        <a:rPr lang="en-US" sz="2100" b="1" i="0" u="none" strike="noStrike" dirty="0">
                          <a:solidFill>
                            <a:srgbClr val="002060"/>
                          </a:solidFill>
                          <a:effectLst/>
                          <a:latin typeface="+mn-lt"/>
                          <a:cs typeface="Arial" panose="020B0604020202020204" pitchFamily="34" charset="0"/>
                        </a:rPr>
                        <a:t>Clinical Trial Diversity</a:t>
                      </a: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6">
                        <a:lumMod val="20000"/>
                        <a:lumOff val="80000"/>
                      </a:schemeClr>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A56D"/>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241B"/>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110F"/>
                    </a:solidFill>
                  </a:tcPr>
                </a:tc>
                <a:tc>
                  <a:txBody>
                    <a:bodyPr/>
                    <a:lstStyle/>
                    <a:p>
                      <a:pPr algn="ctr" fontAlgn="ctr"/>
                      <a:endParaRPr lang="en-US" sz="2100" b="0" i="0" u="none" strike="noStrike">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tc>
                  <a:txBody>
                    <a:bodyPr/>
                    <a:lstStyle/>
                    <a:p>
                      <a:pPr algn="ctr" fontAlgn="ctr"/>
                      <a:endParaRPr lang="en-US" sz="2100" b="0" i="0" u="none" strike="noStrike" dirty="0">
                        <a:solidFill>
                          <a:srgbClr val="000000"/>
                        </a:solidFill>
                        <a:effectLst/>
                        <a:latin typeface="+mn-lt"/>
                      </a:endParaRPr>
                    </a:p>
                  </a:txBody>
                  <a:tcPr marL="13632" marR="13632" marT="13632"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EF9C"/>
                    </a:solidFill>
                  </a:tcPr>
                </a:tc>
                <a:extLst>
                  <a:ext uri="{0D108BD9-81ED-4DB2-BD59-A6C34878D82A}">
                    <a16:rowId xmlns:a16="http://schemas.microsoft.com/office/drawing/2014/main" val="3071225946"/>
                  </a:ext>
                </a:extLst>
              </a:tr>
            </a:tbl>
          </a:graphicData>
        </a:graphic>
      </p:graphicFrame>
      <p:sp>
        <p:nvSpPr>
          <p:cNvPr id="11" name="Rectangular Callout 10">
            <a:extLst>
              <a:ext uri="{FF2B5EF4-FFF2-40B4-BE49-F238E27FC236}">
                <a16:creationId xmlns:a16="http://schemas.microsoft.com/office/drawing/2014/main" id="{9CEE2BF3-7791-540D-17A3-98954F9E30A7}"/>
              </a:ext>
            </a:extLst>
          </p:cNvPr>
          <p:cNvSpPr/>
          <p:nvPr/>
        </p:nvSpPr>
        <p:spPr>
          <a:xfrm>
            <a:off x="14491854" y="8694691"/>
            <a:ext cx="9088932" cy="2167272"/>
          </a:xfrm>
          <a:prstGeom prst="wedgeRectCallout">
            <a:avLst>
              <a:gd name="adj1" fmla="val -22580"/>
              <a:gd name="adj2" fmla="val -57053"/>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en-US" sz="2100" dirty="0">
                <a:solidFill>
                  <a:srgbClr val="002060"/>
                </a:solidFill>
                <a:latin typeface="Quid Sans" pitchFamily="2" charset="77"/>
                <a:cs typeface="Arial" panose="020B0604020202020204" pitchFamily="34" charset="0"/>
              </a:rPr>
              <a:t>The intersection of prevalent disparities (</a:t>
            </a:r>
            <a:r>
              <a:rPr lang="en-US" sz="2100" b="1" dirty="0">
                <a:solidFill>
                  <a:srgbClr val="002060"/>
                </a:solidFill>
                <a:latin typeface="Quid Sans" pitchFamily="2" charset="77"/>
                <a:cs typeface="Arial" panose="020B0604020202020204" pitchFamily="34" charset="0"/>
              </a:rPr>
              <a:t>Veteran</a:t>
            </a:r>
            <a:r>
              <a:rPr lang="en-US" sz="2100" dirty="0">
                <a:solidFill>
                  <a:srgbClr val="002060"/>
                </a:solidFill>
                <a:latin typeface="Quid Sans" pitchFamily="2" charset="77"/>
                <a:cs typeface="Arial" panose="020B0604020202020204" pitchFamily="34" charset="0"/>
              </a:rPr>
              <a:t>, </a:t>
            </a:r>
            <a:r>
              <a:rPr lang="en-US" sz="2100" b="1" dirty="0">
                <a:solidFill>
                  <a:srgbClr val="002060"/>
                </a:solidFill>
                <a:latin typeface="Quid Sans" pitchFamily="2" charset="77"/>
                <a:cs typeface="Arial" panose="020B0604020202020204" pitchFamily="34" charset="0"/>
              </a:rPr>
              <a:t>Geographic Location</a:t>
            </a:r>
            <a:r>
              <a:rPr lang="en-US" sz="2100" dirty="0">
                <a:solidFill>
                  <a:srgbClr val="002060"/>
                </a:solidFill>
                <a:latin typeface="Quid Sans" pitchFamily="2" charset="77"/>
                <a:cs typeface="Arial" panose="020B0604020202020204" pitchFamily="34" charset="0"/>
              </a:rPr>
              <a:t>), especially pertaining to </a:t>
            </a:r>
            <a:r>
              <a:rPr lang="en-US" sz="2100" b="1" dirty="0">
                <a:solidFill>
                  <a:srgbClr val="002060"/>
                </a:solidFill>
                <a:latin typeface="Quid Sans" pitchFamily="2" charset="77"/>
                <a:cs typeface="Arial" panose="020B0604020202020204" pitchFamily="34" charset="0"/>
              </a:rPr>
              <a:t>LGBTQ+ Veterans living in rural areas</a:t>
            </a:r>
            <a:r>
              <a:rPr lang="en-US" sz="2100" dirty="0">
                <a:solidFill>
                  <a:srgbClr val="002060"/>
                </a:solidFill>
                <a:latin typeface="Quid Sans" pitchFamily="2" charset="77"/>
                <a:cs typeface="Arial" panose="020B0604020202020204" pitchFamily="34" charset="0"/>
              </a:rPr>
              <a:t>, saw negative health outcomes and quality of life reports, highlighting a need for more focus on adequate </a:t>
            </a:r>
            <a:r>
              <a:rPr lang="en-US" sz="2100" b="1" dirty="0">
                <a:solidFill>
                  <a:srgbClr val="002060"/>
                </a:solidFill>
                <a:latin typeface="Quid Sans" pitchFamily="2" charset="77"/>
                <a:cs typeface="Arial" panose="020B0604020202020204" pitchFamily="34" charset="0"/>
              </a:rPr>
              <a:t>screening access, attention, treatment, and overall support </a:t>
            </a:r>
            <a:r>
              <a:rPr lang="en-US" sz="2100" dirty="0">
                <a:solidFill>
                  <a:srgbClr val="002060"/>
                </a:solidFill>
                <a:latin typeface="Quid Sans" pitchFamily="2" charset="77"/>
                <a:cs typeface="Arial" panose="020B0604020202020204" pitchFamily="34" charset="0"/>
              </a:rPr>
              <a:t>for these oncology patients</a:t>
            </a:r>
            <a:endParaRPr lang="en-US" sz="2100" b="1" dirty="0">
              <a:solidFill>
                <a:srgbClr val="002060"/>
              </a:solidFill>
              <a:latin typeface="Quid Sans" pitchFamily="2" charset="77"/>
              <a:cs typeface="Arial" panose="020B0604020202020204" pitchFamily="34" charset="0"/>
            </a:endParaRPr>
          </a:p>
        </p:txBody>
      </p:sp>
      <p:sp>
        <p:nvSpPr>
          <p:cNvPr id="13" name="Rectangular Callout 12">
            <a:extLst>
              <a:ext uri="{FF2B5EF4-FFF2-40B4-BE49-F238E27FC236}">
                <a16:creationId xmlns:a16="http://schemas.microsoft.com/office/drawing/2014/main" id="{6E0EDA75-A973-E7CF-854C-0A47E877D935}"/>
              </a:ext>
            </a:extLst>
          </p:cNvPr>
          <p:cNvSpPr/>
          <p:nvPr/>
        </p:nvSpPr>
        <p:spPr>
          <a:xfrm>
            <a:off x="7433752" y="6902371"/>
            <a:ext cx="7029692" cy="1828800"/>
          </a:xfrm>
          <a:prstGeom prst="wedgeRectCallout">
            <a:avLst>
              <a:gd name="adj1" fmla="val -54173"/>
              <a:gd name="adj2" fmla="val -24661"/>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en-US" sz="2100" dirty="0">
                <a:solidFill>
                  <a:srgbClr val="002060"/>
                </a:solidFill>
                <a:latin typeface="Quid Sans" pitchFamily="2" charset="77"/>
                <a:cs typeface="Arial" panose="020B0604020202020204" pitchFamily="34" charset="0"/>
              </a:rPr>
              <a:t>Discussion of </a:t>
            </a:r>
            <a:r>
              <a:rPr lang="en-US" sz="2100" b="1" dirty="0">
                <a:solidFill>
                  <a:srgbClr val="002060"/>
                </a:solidFill>
                <a:latin typeface="Quid Sans" pitchFamily="2" charset="77"/>
                <a:cs typeface="Arial" panose="020B0604020202020204" pitchFamily="34" charset="0"/>
              </a:rPr>
              <a:t>broad concerns </a:t>
            </a:r>
            <a:r>
              <a:rPr lang="en-US" sz="2100" dirty="0">
                <a:solidFill>
                  <a:srgbClr val="002060"/>
                </a:solidFill>
                <a:latin typeface="Quid Sans" pitchFamily="2" charset="77"/>
                <a:cs typeface="Arial" panose="020B0604020202020204" pitchFamily="34" charset="0"/>
              </a:rPr>
              <a:t>for </a:t>
            </a:r>
            <a:r>
              <a:rPr lang="en-US" sz="2100" b="1" dirty="0">
                <a:solidFill>
                  <a:srgbClr val="002060"/>
                </a:solidFill>
                <a:latin typeface="Quid Sans" pitchFamily="2" charset="77"/>
                <a:cs typeface="Arial" panose="020B0604020202020204" pitchFamily="34" charset="0"/>
              </a:rPr>
              <a:t>LGBTQ+, especially trans, and Black patients </a:t>
            </a:r>
            <a:r>
              <a:rPr lang="en-US" sz="2100" dirty="0">
                <a:solidFill>
                  <a:srgbClr val="002060"/>
                </a:solidFill>
                <a:latin typeface="Quid Sans" pitchFamily="2" charset="77"/>
                <a:cs typeface="Arial" panose="020B0604020202020204" pitchFamily="34" charset="0"/>
              </a:rPr>
              <a:t>were associated with consistently high negative sentiment as patients, caregivers, and advocates noted </a:t>
            </a:r>
            <a:r>
              <a:rPr lang="en-US" sz="2100" b="1" dirty="0">
                <a:solidFill>
                  <a:srgbClr val="002060"/>
                </a:solidFill>
                <a:latin typeface="Quid Sans" pitchFamily="2" charset="77"/>
                <a:cs typeface="Arial" panose="020B0604020202020204" pitchFamily="34" charset="0"/>
              </a:rPr>
              <a:t>shortcomings in overall oncology support for these groups</a:t>
            </a:r>
          </a:p>
        </p:txBody>
      </p:sp>
      <p:sp>
        <p:nvSpPr>
          <p:cNvPr id="15" name="Rectangle 14">
            <a:extLst>
              <a:ext uri="{FF2B5EF4-FFF2-40B4-BE49-F238E27FC236}">
                <a16:creationId xmlns:a16="http://schemas.microsoft.com/office/drawing/2014/main" id="{9DA2B85C-509D-B555-294E-DD7867BC9CF6}"/>
              </a:ext>
            </a:extLst>
          </p:cNvPr>
          <p:cNvSpPr/>
          <p:nvPr/>
        </p:nvSpPr>
        <p:spPr>
          <a:xfrm>
            <a:off x="11526982" y="5569527"/>
            <a:ext cx="1579418" cy="1052945"/>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17" name="TextBox 16">
            <a:extLst>
              <a:ext uri="{FF2B5EF4-FFF2-40B4-BE49-F238E27FC236}">
                <a16:creationId xmlns:a16="http://schemas.microsoft.com/office/drawing/2014/main" id="{7408227F-8E3E-7460-8952-4C8469A89A55}"/>
              </a:ext>
            </a:extLst>
          </p:cNvPr>
          <p:cNvSpPr txBox="1"/>
          <p:nvPr/>
        </p:nvSpPr>
        <p:spPr>
          <a:xfrm>
            <a:off x="2773680" y="12385476"/>
            <a:ext cx="4210492" cy="430887"/>
          </a:xfrm>
          <a:prstGeom prst="rect">
            <a:avLst/>
          </a:prstGeom>
          <a:noFill/>
        </p:spPr>
        <p:txBody>
          <a:bodyPr wrap="square" rtlCol="0">
            <a:spAutoFit/>
          </a:bodyPr>
          <a:lstStyle/>
          <a:p>
            <a:r>
              <a:rPr lang="en-US" sz="2200" i="1" dirty="0"/>
              <a:t>Sentiment Score</a:t>
            </a:r>
          </a:p>
        </p:txBody>
      </p:sp>
      <p:sp>
        <p:nvSpPr>
          <p:cNvPr id="18" name="Rectangle 17">
            <a:extLst>
              <a:ext uri="{FF2B5EF4-FFF2-40B4-BE49-F238E27FC236}">
                <a16:creationId xmlns:a16="http://schemas.microsoft.com/office/drawing/2014/main" id="{2F951EC0-61D5-C301-31B7-A7ECC8C9B886}"/>
              </a:ext>
            </a:extLst>
          </p:cNvPr>
          <p:cNvSpPr/>
          <p:nvPr/>
        </p:nvSpPr>
        <p:spPr>
          <a:xfrm>
            <a:off x="3950208" y="3602182"/>
            <a:ext cx="3060192" cy="8395854"/>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19" name="Rectangle 18">
            <a:extLst>
              <a:ext uri="{FF2B5EF4-FFF2-40B4-BE49-F238E27FC236}">
                <a16:creationId xmlns:a16="http://schemas.microsoft.com/office/drawing/2014/main" id="{53A22A83-114A-14B8-BACA-C231B8AC4632}"/>
              </a:ext>
            </a:extLst>
          </p:cNvPr>
          <p:cNvSpPr/>
          <p:nvPr/>
        </p:nvSpPr>
        <p:spPr>
          <a:xfrm>
            <a:off x="445008" y="11083635"/>
            <a:ext cx="23329392" cy="928255"/>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21" name="Rectangle 20">
            <a:extLst>
              <a:ext uri="{FF2B5EF4-FFF2-40B4-BE49-F238E27FC236}">
                <a16:creationId xmlns:a16="http://schemas.microsoft.com/office/drawing/2014/main" id="{02BFAA5F-16E2-5206-2A82-39AE8A0B44E3}"/>
              </a:ext>
            </a:extLst>
          </p:cNvPr>
          <p:cNvSpPr/>
          <p:nvPr/>
        </p:nvSpPr>
        <p:spPr>
          <a:xfrm>
            <a:off x="14630400" y="7398326"/>
            <a:ext cx="4488873" cy="969819"/>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22" name="Rectangle 21">
            <a:extLst>
              <a:ext uri="{FF2B5EF4-FFF2-40B4-BE49-F238E27FC236}">
                <a16:creationId xmlns:a16="http://schemas.microsoft.com/office/drawing/2014/main" id="{42D7DF01-CB4A-7840-264D-2C70703A2F88}"/>
              </a:ext>
            </a:extLst>
          </p:cNvPr>
          <p:cNvSpPr/>
          <p:nvPr/>
        </p:nvSpPr>
        <p:spPr>
          <a:xfrm>
            <a:off x="14616547" y="4668980"/>
            <a:ext cx="1482436" cy="3699165"/>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14" name="Rectangular Callout 13">
            <a:extLst>
              <a:ext uri="{FF2B5EF4-FFF2-40B4-BE49-F238E27FC236}">
                <a16:creationId xmlns:a16="http://schemas.microsoft.com/office/drawing/2014/main" id="{DF6C1D18-A7BB-9DF9-D8EA-4E50B26C6C64}"/>
              </a:ext>
            </a:extLst>
          </p:cNvPr>
          <p:cNvSpPr/>
          <p:nvPr/>
        </p:nvSpPr>
        <p:spPr>
          <a:xfrm>
            <a:off x="4876799" y="8981957"/>
            <a:ext cx="7758545" cy="1875094"/>
          </a:xfrm>
          <a:prstGeom prst="wedgeRectCallout">
            <a:avLst>
              <a:gd name="adj1" fmla="val 27704"/>
              <a:gd name="adj2" fmla="val 56527"/>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en-US" sz="2100" dirty="0">
                <a:solidFill>
                  <a:srgbClr val="002060"/>
                </a:solidFill>
                <a:latin typeface="Quid Sans" pitchFamily="2" charset="77"/>
                <a:cs typeface="Arial" panose="020B0604020202020204" pitchFamily="34" charset="0"/>
              </a:rPr>
              <a:t>Concerns were notably raised about the lack of inclusion of </a:t>
            </a:r>
            <a:r>
              <a:rPr lang="en-US" sz="2100" b="1" dirty="0">
                <a:solidFill>
                  <a:srgbClr val="002060"/>
                </a:solidFill>
                <a:latin typeface="Quid Sans" pitchFamily="2" charset="77"/>
                <a:cs typeface="Arial" panose="020B0604020202020204" pitchFamily="34" charset="0"/>
              </a:rPr>
              <a:t>Black and Latinx </a:t>
            </a:r>
            <a:r>
              <a:rPr lang="en-US" sz="2100" dirty="0">
                <a:solidFill>
                  <a:srgbClr val="002060"/>
                </a:solidFill>
                <a:latin typeface="Quid Sans" pitchFamily="2" charset="77"/>
                <a:cs typeface="Arial" panose="020B0604020202020204" pitchFamily="34" charset="0"/>
              </a:rPr>
              <a:t>patients, </a:t>
            </a:r>
            <a:r>
              <a:rPr lang="en-US" sz="2100" b="1" dirty="0">
                <a:solidFill>
                  <a:srgbClr val="002060"/>
                </a:solidFill>
                <a:latin typeface="Quid Sans" pitchFamily="2" charset="77"/>
                <a:cs typeface="Arial" panose="020B0604020202020204" pitchFamily="34" charset="0"/>
              </a:rPr>
              <a:t>patients of varied socioeconomic background</a:t>
            </a:r>
            <a:r>
              <a:rPr lang="en-US" sz="2100" dirty="0">
                <a:solidFill>
                  <a:srgbClr val="002060"/>
                </a:solidFill>
                <a:latin typeface="Quid Sans" pitchFamily="2" charset="77"/>
                <a:cs typeface="Arial" panose="020B0604020202020204" pitchFamily="34" charset="0"/>
              </a:rPr>
              <a:t>, and patients in </a:t>
            </a:r>
            <a:r>
              <a:rPr lang="en-US" sz="2100" b="1" dirty="0">
                <a:solidFill>
                  <a:srgbClr val="002060"/>
                </a:solidFill>
                <a:latin typeface="Quid Sans" pitchFamily="2" charset="77"/>
                <a:cs typeface="Arial" panose="020B0604020202020204" pitchFamily="34" charset="0"/>
              </a:rPr>
              <a:t>rural or remote geographic areas </a:t>
            </a:r>
            <a:r>
              <a:rPr lang="en-US" sz="2100" dirty="0">
                <a:solidFill>
                  <a:srgbClr val="002060"/>
                </a:solidFill>
                <a:latin typeface="Quid Sans" pitchFamily="2" charset="77"/>
                <a:cs typeface="Arial" panose="020B0604020202020204" pitchFamily="34" charset="0"/>
              </a:rPr>
              <a:t>in </a:t>
            </a:r>
            <a:r>
              <a:rPr lang="en-US" sz="2100" b="1" dirty="0">
                <a:solidFill>
                  <a:srgbClr val="002060"/>
                </a:solidFill>
                <a:latin typeface="Quid Sans" pitchFamily="2" charset="77"/>
                <a:cs typeface="Arial" panose="020B0604020202020204" pitchFamily="34" charset="0"/>
              </a:rPr>
              <a:t>clinical trials </a:t>
            </a:r>
            <a:r>
              <a:rPr lang="en-US" sz="2100" dirty="0">
                <a:solidFill>
                  <a:srgbClr val="002060"/>
                </a:solidFill>
                <a:latin typeface="Quid Sans" pitchFamily="2" charset="77"/>
                <a:cs typeface="Arial" panose="020B0604020202020204" pitchFamily="34" charset="0"/>
              </a:rPr>
              <a:t>for oncology outcomes </a:t>
            </a:r>
            <a:endParaRPr lang="en-US" sz="2100" b="1" dirty="0">
              <a:solidFill>
                <a:srgbClr val="002060"/>
              </a:solidFill>
              <a:latin typeface="Quid Sans" pitchFamily="2" charset="77"/>
              <a:cs typeface="Arial" panose="020B0604020202020204" pitchFamily="34" charset="0"/>
            </a:endParaRPr>
          </a:p>
        </p:txBody>
      </p:sp>
      <p:sp>
        <p:nvSpPr>
          <p:cNvPr id="12" name="Rectangular Callout 11">
            <a:extLst>
              <a:ext uri="{FF2B5EF4-FFF2-40B4-BE49-F238E27FC236}">
                <a16:creationId xmlns:a16="http://schemas.microsoft.com/office/drawing/2014/main" id="{7171F75E-8E48-2079-67CE-813072A1FFED}"/>
              </a:ext>
            </a:extLst>
          </p:cNvPr>
          <p:cNvSpPr/>
          <p:nvPr/>
        </p:nvSpPr>
        <p:spPr>
          <a:xfrm>
            <a:off x="5597236" y="4957822"/>
            <a:ext cx="5630209" cy="1477704"/>
          </a:xfrm>
          <a:prstGeom prst="wedgeRectCallout">
            <a:avLst>
              <a:gd name="adj1" fmla="val 57115"/>
              <a:gd name="adj2" fmla="val 27344"/>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en-US" sz="2100" dirty="0">
                <a:solidFill>
                  <a:srgbClr val="002060"/>
                </a:solidFill>
                <a:latin typeface="Quid Sans" pitchFamily="2" charset="77"/>
                <a:cs typeface="Arial" panose="020B0604020202020204" pitchFamily="34" charset="0"/>
              </a:rPr>
              <a:t>Limitations in </a:t>
            </a:r>
            <a:r>
              <a:rPr lang="en-US" sz="2100" b="1" dirty="0">
                <a:solidFill>
                  <a:srgbClr val="002060"/>
                </a:solidFill>
                <a:latin typeface="Quid Sans" pitchFamily="2" charset="77"/>
                <a:cs typeface="Arial" panose="020B0604020202020204" pitchFamily="34" charset="0"/>
              </a:rPr>
              <a:t>cancer</a:t>
            </a:r>
            <a:r>
              <a:rPr lang="en-US" sz="2100" dirty="0">
                <a:solidFill>
                  <a:srgbClr val="002060"/>
                </a:solidFill>
                <a:latin typeface="Quid Sans" pitchFamily="2" charset="77"/>
                <a:cs typeface="Arial" panose="020B0604020202020204" pitchFamily="34" charset="0"/>
              </a:rPr>
              <a:t> </a:t>
            </a:r>
            <a:r>
              <a:rPr lang="en-US" sz="2100" b="1" dirty="0">
                <a:solidFill>
                  <a:srgbClr val="002060"/>
                </a:solidFill>
                <a:latin typeface="Quid Sans" pitchFamily="2" charset="77"/>
                <a:cs typeface="Arial" panose="020B0604020202020204" pitchFamily="34" charset="0"/>
              </a:rPr>
              <a:t>screening access </a:t>
            </a:r>
            <a:r>
              <a:rPr lang="en-US" sz="2100" dirty="0">
                <a:solidFill>
                  <a:srgbClr val="002060"/>
                </a:solidFill>
                <a:latin typeface="Quid Sans" pitchFamily="2" charset="77"/>
                <a:cs typeface="Arial" panose="020B0604020202020204" pitchFamily="34" charset="0"/>
              </a:rPr>
              <a:t>for patients of varied </a:t>
            </a:r>
            <a:r>
              <a:rPr lang="en-US" sz="2100" b="1" dirty="0">
                <a:solidFill>
                  <a:srgbClr val="002060"/>
                </a:solidFill>
                <a:latin typeface="Quid Sans" pitchFamily="2" charset="77"/>
                <a:cs typeface="Arial" panose="020B0604020202020204" pitchFamily="34" charset="0"/>
              </a:rPr>
              <a:t>socioeconomic background </a:t>
            </a:r>
            <a:r>
              <a:rPr lang="en-US" sz="2100" dirty="0">
                <a:solidFill>
                  <a:srgbClr val="002060"/>
                </a:solidFill>
                <a:latin typeface="Quid Sans" pitchFamily="2" charset="77"/>
                <a:cs typeface="Arial" panose="020B0604020202020204" pitchFamily="34" charset="0"/>
              </a:rPr>
              <a:t>surfaced prominent concern</a:t>
            </a:r>
          </a:p>
        </p:txBody>
      </p:sp>
      <p:sp>
        <p:nvSpPr>
          <p:cNvPr id="23" name="Text Placeholder 2">
            <a:extLst>
              <a:ext uri="{FF2B5EF4-FFF2-40B4-BE49-F238E27FC236}">
                <a16:creationId xmlns:a16="http://schemas.microsoft.com/office/drawing/2014/main" id="{A04F34A8-052E-BB22-28F3-5E13859E58DC}"/>
              </a:ext>
            </a:extLst>
          </p:cNvPr>
          <p:cNvSpPr txBox="1">
            <a:spLocks/>
          </p:cNvSpPr>
          <p:nvPr/>
        </p:nvSpPr>
        <p:spPr>
          <a:xfrm>
            <a:off x="233926" y="1838352"/>
            <a:ext cx="22417428" cy="1008746"/>
          </a:xfrm>
          <a:prstGeom prst="rect">
            <a:avLst/>
          </a:prstGeom>
        </p:spPr>
        <p:txBody>
          <a:bodyPr lIns="182880" tIns="91440" rIns="182880" bIns="91440" anchor="t">
            <a:noAutofit/>
          </a:bodyPr>
          <a:lstStyle>
            <a:lvl1pPr marL="0" indent="0" algn="l" defTabSz="914400" rtl="0" eaLnBrk="1" latinLnBrk="0" hangingPunct="1">
              <a:lnSpc>
                <a:spcPct val="90000"/>
              </a:lnSpc>
              <a:spcBef>
                <a:spcPts val="1000"/>
              </a:spcBef>
              <a:buFontTx/>
              <a:buNone/>
              <a:defRPr sz="2800" kern="1200">
                <a:solidFill>
                  <a:schemeClr val="tx1"/>
                </a:solidFill>
                <a:latin typeface="Baskerville" charset="0"/>
                <a:ea typeface="Baskerville" charset="0"/>
                <a:cs typeface="Baskerville" charset="0"/>
              </a:defRPr>
            </a:lvl1pPr>
            <a:lvl2pPr marL="457200" indent="0" algn="l" defTabSz="914400" rtl="0" eaLnBrk="1" latinLnBrk="0" hangingPunct="1">
              <a:lnSpc>
                <a:spcPct val="90000"/>
              </a:lnSpc>
              <a:spcBef>
                <a:spcPts val="500"/>
              </a:spcBef>
              <a:buFontTx/>
              <a:buNone/>
              <a:defRPr sz="2400" kern="1200">
                <a:solidFill>
                  <a:schemeClr val="tx1"/>
                </a:solidFill>
                <a:latin typeface="Baskerville" charset="0"/>
                <a:ea typeface="Baskerville" charset="0"/>
                <a:cs typeface="Baskerville" charset="0"/>
              </a:defRPr>
            </a:lvl2pPr>
            <a:lvl3pPr marL="914400" indent="0" algn="l" defTabSz="914400" rtl="0" eaLnBrk="1" latinLnBrk="0" hangingPunct="1">
              <a:lnSpc>
                <a:spcPct val="90000"/>
              </a:lnSpc>
              <a:spcBef>
                <a:spcPts val="500"/>
              </a:spcBef>
              <a:buFontTx/>
              <a:buNone/>
              <a:defRPr sz="2000" kern="1200">
                <a:solidFill>
                  <a:schemeClr val="tx1"/>
                </a:solidFill>
                <a:latin typeface="Baskerville" charset="0"/>
                <a:ea typeface="Baskerville" charset="0"/>
                <a:cs typeface="Baskerville" charset="0"/>
              </a:defRPr>
            </a:lvl3pPr>
            <a:lvl4pPr marL="1371600" indent="0" algn="l" defTabSz="914400" rtl="0" eaLnBrk="1" latinLnBrk="0" hangingPunct="1">
              <a:lnSpc>
                <a:spcPct val="90000"/>
              </a:lnSpc>
              <a:spcBef>
                <a:spcPts val="500"/>
              </a:spcBef>
              <a:buFontTx/>
              <a:buNone/>
              <a:defRPr sz="1800" kern="1200">
                <a:solidFill>
                  <a:schemeClr val="tx1"/>
                </a:solidFill>
                <a:latin typeface="Baskerville" charset="0"/>
                <a:ea typeface="Baskerville" charset="0"/>
                <a:cs typeface="Baskerville" charset="0"/>
              </a:defRPr>
            </a:lvl4pPr>
            <a:lvl5pPr marL="1828800" indent="0" algn="l" defTabSz="914400" rtl="0" eaLnBrk="1" latinLnBrk="0" hangingPunct="1">
              <a:lnSpc>
                <a:spcPct val="90000"/>
              </a:lnSpc>
              <a:spcBef>
                <a:spcPts val="500"/>
              </a:spcBef>
              <a:buFontTx/>
              <a:buNone/>
              <a:defRPr sz="1800" kern="1200">
                <a:solidFill>
                  <a:schemeClr val="tx1"/>
                </a:solidFill>
                <a:latin typeface="Baskerville" charset="0"/>
                <a:ea typeface="Baskerville" charset="0"/>
                <a:cs typeface="Baskervill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nSpc>
                <a:spcPct val="100000"/>
              </a:lnSpc>
              <a:spcBef>
                <a:spcPts val="0"/>
              </a:spcBef>
            </a:pPr>
            <a:r>
              <a:rPr lang="en-US" sz="1800" i="1" dirty="0">
                <a:latin typeface="Arial" panose="020B0604020202020204" pitchFamily="34" charset="0"/>
                <a:cs typeface="Arial" panose="020B0604020202020204" pitchFamily="34" charset="0"/>
              </a:rPr>
              <a:t>Dataset ID: 12345</a:t>
            </a:r>
          </a:p>
          <a:p>
            <a:pPr>
              <a:lnSpc>
                <a:spcPct val="100000"/>
              </a:lnSpc>
              <a:spcBef>
                <a:spcPts val="0"/>
              </a:spcBef>
            </a:pPr>
            <a:r>
              <a:rPr lang="en-US" sz="1800" i="1" dirty="0">
                <a:latin typeface="Arial" panose="020B0604020202020204" pitchFamily="34" charset="0"/>
                <a:cs typeface="Arial" panose="020B0604020202020204" pitchFamily="34" charset="0"/>
              </a:rPr>
              <a:t>Time Period: 1 Jan 2022 - 30 Jun 2024</a:t>
            </a:r>
          </a:p>
          <a:p>
            <a:pPr>
              <a:lnSpc>
                <a:spcPct val="100000"/>
              </a:lnSpc>
              <a:spcBef>
                <a:spcPts val="0"/>
              </a:spcBef>
            </a:pPr>
            <a:r>
              <a:rPr lang="en-US" sz="1800" i="1" dirty="0">
                <a:latin typeface="Arial" panose="020B0604020202020204" pitchFamily="34" charset="0"/>
                <a:cs typeface="Arial" panose="020B0604020202020204" pitchFamily="34" charset="0"/>
              </a:rPr>
              <a:t>n = xxx</a:t>
            </a:r>
          </a:p>
        </p:txBody>
      </p:sp>
      <p:sp>
        <p:nvSpPr>
          <p:cNvPr id="25" name="Rectangle 24">
            <a:extLst>
              <a:ext uri="{FF2B5EF4-FFF2-40B4-BE49-F238E27FC236}">
                <a16:creationId xmlns:a16="http://schemas.microsoft.com/office/drawing/2014/main" id="{D2A3FF2F-4EF7-767B-8F99-F1774CD24AEA}"/>
              </a:ext>
            </a:extLst>
          </p:cNvPr>
          <p:cNvSpPr/>
          <p:nvPr/>
        </p:nvSpPr>
        <p:spPr>
          <a:xfrm>
            <a:off x="787977" y="2502477"/>
            <a:ext cx="2078182" cy="304800"/>
          </a:xfrm>
          <a:prstGeom prst="rect">
            <a:avLst/>
          </a:prstGeom>
          <a:solidFill>
            <a:srgbClr val="00000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26" name="Title 2">
            <a:extLst>
              <a:ext uri="{FF2B5EF4-FFF2-40B4-BE49-F238E27FC236}">
                <a16:creationId xmlns:a16="http://schemas.microsoft.com/office/drawing/2014/main" id="{9098F721-3ED5-6B02-262B-6221A357138B}"/>
              </a:ext>
            </a:extLst>
          </p:cNvPr>
          <p:cNvSpPr>
            <a:spLocks noGrp="1"/>
          </p:cNvSpPr>
          <p:nvPr>
            <p:ph type="title"/>
          </p:nvPr>
        </p:nvSpPr>
        <p:spPr>
          <a:xfrm>
            <a:off x="384480" y="281842"/>
            <a:ext cx="23639301" cy="1728000"/>
          </a:xfrm>
          <a:noFill/>
          <a:ln>
            <a:noFill/>
          </a:ln>
        </p:spPr>
        <p:txBody>
          <a:bodyPr spcFirstLastPara="1" wrap="square" lIns="0" tIns="0" rIns="0" bIns="0" anchor="ctr" anchorCtr="0">
            <a:noAutofit/>
          </a:bodyPr>
          <a:lstStyle/>
          <a:p>
            <a:pPr hangingPunct="1"/>
            <a:r>
              <a:rPr lang="en-GB" sz="4000" dirty="0">
                <a:solidFill>
                  <a:schemeClr val="tx1"/>
                </a:solidFill>
              </a:rPr>
              <a:t>Gender Identity, Race, Socioeconomic Status, Veteran, and Geographic Location-based disparities were discussed most negatively</a:t>
            </a:r>
            <a:endParaRPr lang="en-US" sz="4000" dirty="0">
              <a:solidFill>
                <a:schemeClr val="tx1"/>
              </a:solidFill>
            </a:endParaRPr>
          </a:p>
        </p:txBody>
      </p:sp>
    </p:spTree>
    <p:extLst>
      <p:ext uri="{BB962C8B-B14F-4D97-AF65-F5344CB8AC3E}">
        <p14:creationId xmlns:p14="http://schemas.microsoft.com/office/powerpoint/2010/main" val="3859823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01BA6-796C-C480-FCA7-A393A68D9358}"/>
            </a:ext>
          </a:extLst>
        </p:cNvPr>
        <p:cNvGrpSpPr/>
        <p:nvPr/>
      </p:nvGrpSpPr>
      <p:grpSpPr>
        <a:xfrm>
          <a:off x="0" y="0"/>
          <a:ext cx="0" cy="0"/>
          <a:chOff x="0" y="0"/>
          <a:chExt cx="0" cy="0"/>
        </a:xfrm>
      </p:grpSpPr>
      <p:sp>
        <p:nvSpPr>
          <p:cNvPr id="16" name="Title 2">
            <a:extLst>
              <a:ext uri="{FF2B5EF4-FFF2-40B4-BE49-F238E27FC236}">
                <a16:creationId xmlns:a16="http://schemas.microsoft.com/office/drawing/2014/main" id="{A76FDD61-362B-7FD3-C8E0-999F773C4BF4}"/>
              </a:ext>
            </a:extLst>
          </p:cNvPr>
          <p:cNvSpPr txBox="1">
            <a:spLocks/>
          </p:cNvSpPr>
          <p:nvPr/>
        </p:nvSpPr>
        <p:spPr bwMode="gray">
          <a:xfrm>
            <a:off x="744699" y="11311792"/>
            <a:ext cx="23639301" cy="1728000"/>
          </a:xfrm>
          <a:prstGeom prst="rect">
            <a:avLst/>
          </a:prstGeom>
          <a:noFill/>
          <a:ln w="12700">
            <a:noFill/>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spcFirstLastPara="1" wrap="square" lIns="0" tIns="0" rIns="0" bIns="0" anchor="ctr" anchorCtr="0">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hangingPunct="1">
              <a:lnSpc>
                <a:spcPct val="90000"/>
              </a:lnSpc>
              <a:defRPr sz="4000" spc="-228">
                <a:solidFill>
                  <a:schemeClr val="tx1"/>
                </a:solidFill>
              </a:defRPr>
            </a:lvl1pPr>
            <a:lvl2pPr>
              <a:lnSpc>
                <a:spcPct val="90000"/>
              </a:lnSpc>
              <a:defRPr sz="7600" spc="-228"/>
            </a:lvl2pPr>
            <a:lvl3pPr>
              <a:lnSpc>
                <a:spcPct val="90000"/>
              </a:lnSpc>
              <a:defRPr sz="7600" spc="-228"/>
            </a:lvl3pPr>
            <a:lvl4pPr>
              <a:lnSpc>
                <a:spcPct val="90000"/>
              </a:lnSpc>
              <a:defRPr sz="7600" spc="-228"/>
            </a:lvl4pPr>
            <a:lvl5pPr>
              <a:lnSpc>
                <a:spcPct val="90000"/>
              </a:lnSpc>
              <a:defRPr sz="7600" spc="-228"/>
            </a:lvl5pPr>
            <a:lvl6pPr>
              <a:lnSpc>
                <a:spcPct val="90000"/>
              </a:lnSpc>
              <a:defRPr sz="7600" spc="-228"/>
            </a:lvl6pPr>
            <a:lvl7pPr>
              <a:lnSpc>
                <a:spcPct val="90000"/>
              </a:lnSpc>
              <a:defRPr sz="7600" spc="-228"/>
            </a:lvl7pPr>
            <a:lvl8pPr>
              <a:lnSpc>
                <a:spcPct val="90000"/>
              </a:lnSpc>
              <a:defRPr sz="7600" spc="-228"/>
            </a:lvl8pPr>
            <a:lvl9pPr>
              <a:lnSpc>
                <a:spcPct val="90000"/>
              </a:lnSpc>
              <a:defRPr sz="7600" spc="-228"/>
            </a:lvl9pPr>
          </a:lstStyle>
          <a:p>
            <a:endParaRPr lang="en-US" dirty="0"/>
          </a:p>
        </p:txBody>
      </p:sp>
      <p:graphicFrame>
        <p:nvGraphicFramePr>
          <p:cNvPr id="4" name="Chart 3">
            <a:extLst>
              <a:ext uri="{FF2B5EF4-FFF2-40B4-BE49-F238E27FC236}">
                <a16:creationId xmlns:a16="http://schemas.microsoft.com/office/drawing/2014/main" id="{B93290B8-8B73-42F8-147A-D4970C08E9C6}"/>
              </a:ext>
            </a:extLst>
          </p:cNvPr>
          <p:cNvGraphicFramePr/>
          <p:nvPr>
            <p:extLst>
              <p:ext uri="{D42A27DB-BD31-4B8C-83A1-F6EECF244321}">
                <p14:modId xmlns:p14="http://schemas.microsoft.com/office/powerpoint/2010/main" val="396805872"/>
              </p:ext>
            </p:extLst>
          </p:nvPr>
        </p:nvGraphicFramePr>
        <p:xfrm>
          <a:off x="-2691176" y="3855082"/>
          <a:ext cx="12730526" cy="8870318"/>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a:extLst>
              <a:ext uri="{FF2B5EF4-FFF2-40B4-BE49-F238E27FC236}">
                <a16:creationId xmlns:a16="http://schemas.microsoft.com/office/drawing/2014/main" id="{02E56982-80E4-9240-F621-6430B85D2D99}"/>
              </a:ext>
            </a:extLst>
          </p:cNvPr>
          <p:cNvSpPr txBox="1"/>
          <p:nvPr/>
        </p:nvSpPr>
        <p:spPr>
          <a:xfrm>
            <a:off x="9575220" y="3538849"/>
            <a:ext cx="3158836" cy="430887"/>
          </a:xfrm>
          <a:prstGeom prst="rect">
            <a:avLst/>
          </a:prstGeom>
          <a:noFill/>
        </p:spPr>
        <p:txBody>
          <a:bodyPr wrap="square" rtlCol="0">
            <a:spAutoFit/>
          </a:bodyPr>
          <a:lstStyle/>
          <a:p>
            <a:pPr defTabSz="1828800" hangingPunct="1"/>
            <a:r>
              <a:rPr lang="en-US" sz="2200" b="1" kern="1200" dirty="0">
                <a:solidFill>
                  <a:srgbClr val="002060"/>
                </a:solidFill>
                <a:latin typeface="Quid Sans" pitchFamily="2" charset="77"/>
              </a:rPr>
              <a:t>Passion Score</a:t>
            </a:r>
            <a:r>
              <a:rPr lang="en-US" sz="2200" b="1" kern="1200" baseline="30000" dirty="0">
                <a:solidFill>
                  <a:srgbClr val="002060"/>
                </a:solidFill>
                <a:latin typeface="Quid Sans" pitchFamily="2" charset="77"/>
              </a:rPr>
              <a:t>1</a:t>
            </a:r>
          </a:p>
        </p:txBody>
      </p:sp>
      <p:sp>
        <p:nvSpPr>
          <p:cNvPr id="23" name="TextBox 22">
            <a:extLst>
              <a:ext uri="{FF2B5EF4-FFF2-40B4-BE49-F238E27FC236}">
                <a16:creationId xmlns:a16="http://schemas.microsoft.com/office/drawing/2014/main" id="{BB629B69-0DB7-D66C-140E-84EF003FD8DE}"/>
              </a:ext>
            </a:extLst>
          </p:cNvPr>
          <p:cNvSpPr txBox="1"/>
          <p:nvPr/>
        </p:nvSpPr>
        <p:spPr>
          <a:xfrm>
            <a:off x="12173194" y="3558641"/>
            <a:ext cx="3158836" cy="430887"/>
          </a:xfrm>
          <a:prstGeom prst="rect">
            <a:avLst/>
          </a:prstGeom>
          <a:noFill/>
        </p:spPr>
        <p:txBody>
          <a:bodyPr wrap="square" rtlCol="0">
            <a:spAutoFit/>
          </a:bodyPr>
          <a:lstStyle/>
          <a:p>
            <a:pPr defTabSz="1828800" hangingPunct="1"/>
            <a:r>
              <a:rPr lang="en-US" sz="2200" b="1" kern="1200" dirty="0">
                <a:solidFill>
                  <a:srgbClr val="002060"/>
                </a:solidFill>
                <a:latin typeface="Quid Sans" pitchFamily="2" charset="77"/>
              </a:rPr>
              <a:t>Sentiment Score</a:t>
            </a:r>
          </a:p>
        </p:txBody>
      </p:sp>
      <p:sp>
        <p:nvSpPr>
          <p:cNvPr id="24" name="TextBox 23">
            <a:extLst>
              <a:ext uri="{FF2B5EF4-FFF2-40B4-BE49-F238E27FC236}">
                <a16:creationId xmlns:a16="http://schemas.microsoft.com/office/drawing/2014/main" id="{0A6CA6FF-585E-CD29-233E-909585F9FF1A}"/>
              </a:ext>
            </a:extLst>
          </p:cNvPr>
          <p:cNvSpPr txBox="1"/>
          <p:nvPr/>
        </p:nvSpPr>
        <p:spPr>
          <a:xfrm>
            <a:off x="595742" y="3550972"/>
            <a:ext cx="7384475" cy="430887"/>
          </a:xfrm>
          <a:prstGeom prst="rect">
            <a:avLst/>
          </a:prstGeom>
          <a:noFill/>
        </p:spPr>
        <p:txBody>
          <a:bodyPr wrap="square" rtlCol="0">
            <a:spAutoFit/>
          </a:bodyPr>
          <a:lstStyle/>
          <a:p>
            <a:pPr defTabSz="1828800" hangingPunct="1"/>
            <a:r>
              <a:rPr lang="en-US" sz="2200" b="1" kern="1200" dirty="0">
                <a:solidFill>
                  <a:srgbClr val="002060"/>
                </a:solidFill>
                <a:latin typeface="Quid Sans" pitchFamily="2" charset="77"/>
              </a:rPr>
              <a:t>Health System Mentions in Oncology DEI Discussion</a:t>
            </a:r>
          </a:p>
        </p:txBody>
      </p:sp>
      <p:sp>
        <p:nvSpPr>
          <p:cNvPr id="29" name="Rectangular Callout 28">
            <a:extLst>
              <a:ext uri="{FF2B5EF4-FFF2-40B4-BE49-F238E27FC236}">
                <a16:creationId xmlns:a16="http://schemas.microsoft.com/office/drawing/2014/main" id="{47D90030-A467-002F-0C9D-05899434638E}"/>
              </a:ext>
            </a:extLst>
          </p:cNvPr>
          <p:cNvSpPr/>
          <p:nvPr/>
        </p:nvSpPr>
        <p:spPr>
          <a:xfrm>
            <a:off x="15090124" y="4255391"/>
            <a:ext cx="8989076" cy="3783709"/>
          </a:xfrm>
          <a:prstGeom prst="wedgeRectCallout">
            <a:avLst>
              <a:gd name="adj1" fmla="val -54088"/>
              <a:gd name="adj2" fmla="val -24980"/>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solidFill>
                  <a:srgbClr val="002060"/>
                </a:solidFill>
                <a:latin typeface="Quid Sans" pitchFamily="2" charset="77"/>
                <a:cs typeface="Arial" panose="020B0604020202020204" pitchFamily="34" charset="0"/>
              </a:rPr>
              <a:t>Health System 1 partnered with local organizations driving health equity research &amp; support for </a:t>
            </a:r>
            <a:r>
              <a:rPr lang="en-US" sz="2000" b="1" dirty="0">
                <a:solidFill>
                  <a:srgbClr val="002060"/>
                </a:solidFill>
                <a:latin typeface="Quid Sans" pitchFamily="2" charset="77"/>
                <a:cs typeface="Arial" panose="020B0604020202020204" pitchFamily="34" charset="0"/>
              </a:rPr>
              <a:t>Black patients </a:t>
            </a:r>
            <a:r>
              <a:rPr lang="en-US" sz="2000" dirty="0">
                <a:solidFill>
                  <a:srgbClr val="002060"/>
                </a:solidFill>
                <a:latin typeface="Quid Sans" pitchFamily="2" charset="77"/>
                <a:cs typeface="Arial" panose="020B0604020202020204" pitchFamily="34" charset="0"/>
              </a:rPr>
              <a:t>and </a:t>
            </a:r>
            <a:r>
              <a:rPr lang="en-US" sz="2000" b="1" dirty="0">
                <a:solidFill>
                  <a:srgbClr val="002060"/>
                </a:solidFill>
                <a:latin typeface="Quid Sans" pitchFamily="2" charset="77"/>
                <a:cs typeface="Arial" panose="020B0604020202020204" pitchFamily="34" charset="0"/>
              </a:rPr>
              <a:t>veterans</a:t>
            </a:r>
            <a:r>
              <a:rPr lang="en-US" sz="2000" dirty="0">
                <a:solidFill>
                  <a:srgbClr val="002060"/>
                </a:solidFill>
                <a:latin typeface="Quid Sans" pitchFamily="2" charset="77"/>
                <a:cs typeface="Arial" panose="020B0604020202020204" pitchFamily="34" charset="0"/>
              </a:rPr>
              <a:t>, especially focusing on providing </a:t>
            </a:r>
            <a:r>
              <a:rPr lang="en-US" sz="2000" b="1" dirty="0">
                <a:solidFill>
                  <a:srgbClr val="002060"/>
                </a:solidFill>
                <a:latin typeface="Quid Sans" pitchFamily="2" charset="77"/>
                <a:cs typeface="Arial" panose="020B0604020202020204" pitchFamily="34" charset="0"/>
              </a:rPr>
              <a:t>education about cancer signs &amp; symptoms</a:t>
            </a:r>
          </a:p>
          <a:p>
            <a:endParaRPr lang="en-US" sz="1200" dirty="0">
              <a:solidFill>
                <a:srgbClr val="002060"/>
              </a:solidFill>
              <a:latin typeface="Quid Sans" pitchFamily="2" charset="77"/>
              <a:cs typeface="Arial" panose="020B0604020202020204" pitchFamily="34" charset="0"/>
            </a:endParaRPr>
          </a:p>
          <a:p>
            <a:r>
              <a:rPr lang="en-US" sz="2000" dirty="0">
                <a:solidFill>
                  <a:srgbClr val="002060"/>
                </a:solidFill>
                <a:latin typeface="Quid Sans" pitchFamily="2" charset="77"/>
                <a:cs typeface="Arial" panose="020B0604020202020204" pitchFamily="34" charset="0"/>
              </a:rPr>
              <a:t>Health System 2 was mentioned in </a:t>
            </a:r>
            <a:r>
              <a:rPr lang="en-US" sz="2000" b="1" dirty="0">
                <a:solidFill>
                  <a:srgbClr val="002060"/>
                </a:solidFill>
                <a:latin typeface="Quid Sans" pitchFamily="2" charset="77"/>
                <a:cs typeface="Arial" panose="020B0604020202020204" pitchFamily="34" charset="0"/>
              </a:rPr>
              <a:t>broad corporate initiatives </a:t>
            </a:r>
            <a:r>
              <a:rPr lang="en-US" sz="2000" dirty="0">
                <a:solidFill>
                  <a:srgbClr val="002060"/>
                </a:solidFill>
                <a:latin typeface="Quid Sans" pitchFamily="2" charset="77"/>
                <a:cs typeface="Arial" panose="020B0604020202020204" pitchFamily="34" charset="0"/>
              </a:rPr>
              <a:t>geared toward ending disparities in oncology care and</a:t>
            </a:r>
            <a:r>
              <a:rPr lang="en-US" sz="2000" b="1" dirty="0">
                <a:solidFill>
                  <a:srgbClr val="002060"/>
                </a:solidFill>
                <a:latin typeface="Quid Sans" pitchFamily="2" charset="77"/>
                <a:cs typeface="Arial" panose="020B0604020202020204" pitchFamily="34" charset="0"/>
              </a:rPr>
              <a:t> </a:t>
            </a:r>
            <a:r>
              <a:rPr lang="en-US" sz="2000" dirty="0">
                <a:solidFill>
                  <a:srgbClr val="002060"/>
                </a:solidFill>
                <a:latin typeface="Quid Sans" pitchFamily="2" charset="77"/>
                <a:cs typeface="Arial" panose="020B0604020202020204" pitchFamily="34" charset="0"/>
              </a:rPr>
              <a:t>driving the importance of </a:t>
            </a:r>
            <a:r>
              <a:rPr lang="en-US" sz="2000" b="1" dirty="0">
                <a:solidFill>
                  <a:srgbClr val="002060"/>
                </a:solidFill>
                <a:latin typeface="Quid Sans" pitchFamily="2" charset="77"/>
                <a:cs typeface="Arial" panose="020B0604020202020204" pitchFamily="34" charset="0"/>
              </a:rPr>
              <a:t>screening awareness &amp; access</a:t>
            </a:r>
            <a:endParaRPr lang="en-US" sz="2000" dirty="0">
              <a:solidFill>
                <a:srgbClr val="002060"/>
              </a:solidFill>
              <a:latin typeface="Quid Sans" pitchFamily="2" charset="77"/>
              <a:cs typeface="Arial" panose="020B0604020202020204" pitchFamily="34" charset="0"/>
            </a:endParaRPr>
          </a:p>
          <a:p>
            <a:endParaRPr lang="en-US" sz="1200" b="1" dirty="0">
              <a:solidFill>
                <a:srgbClr val="002060"/>
              </a:solidFill>
              <a:latin typeface="Quid Sans" pitchFamily="2" charset="77"/>
              <a:cs typeface="Arial" panose="020B0604020202020204" pitchFamily="34" charset="0"/>
            </a:endParaRPr>
          </a:p>
          <a:p>
            <a:r>
              <a:rPr lang="en-US" sz="2000" dirty="0">
                <a:solidFill>
                  <a:srgbClr val="002060"/>
                </a:solidFill>
                <a:latin typeface="Quid Sans" pitchFamily="2" charset="77"/>
                <a:cs typeface="Arial" panose="020B0604020202020204" pitchFamily="34" charset="0"/>
              </a:rPr>
              <a:t>Health System 3 awareness events </a:t>
            </a:r>
            <a:r>
              <a:rPr lang="en-US" sz="2000" b="1" dirty="0">
                <a:solidFill>
                  <a:srgbClr val="002060"/>
                </a:solidFill>
                <a:latin typeface="Quid Sans" pitchFamily="2" charset="77"/>
                <a:cs typeface="Arial" panose="020B0604020202020204" pitchFamily="34" charset="0"/>
              </a:rPr>
              <a:t>hosted with local professional sports teams</a:t>
            </a:r>
            <a:r>
              <a:rPr lang="en-US" sz="2000" dirty="0">
                <a:solidFill>
                  <a:srgbClr val="002060"/>
                </a:solidFill>
                <a:latin typeface="Quid Sans" pitchFamily="2" charset="77"/>
                <a:cs typeface="Arial" panose="020B0604020202020204" pitchFamily="34" charset="0"/>
              </a:rPr>
              <a:t> highlighted the </a:t>
            </a:r>
            <a:r>
              <a:rPr lang="en-US" sz="2000" b="1" dirty="0">
                <a:solidFill>
                  <a:srgbClr val="002060"/>
                </a:solidFill>
                <a:latin typeface="Quid Sans" pitchFamily="2" charset="77"/>
                <a:cs typeface="Arial" panose="020B0604020202020204" pitchFamily="34" charset="0"/>
              </a:rPr>
              <a:t>importance of screening </a:t>
            </a:r>
            <a:r>
              <a:rPr lang="en-US" sz="2000" dirty="0">
                <a:solidFill>
                  <a:srgbClr val="002060"/>
                </a:solidFill>
                <a:latin typeface="Quid Sans" pitchFamily="2" charset="77"/>
                <a:cs typeface="Arial" panose="020B0604020202020204" pitchFamily="34" charset="0"/>
              </a:rPr>
              <a:t>and</a:t>
            </a:r>
            <a:r>
              <a:rPr lang="en-US" sz="2000" b="1" dirty="0">
                <a:solidFill>
                  <a:srgbClr val="002060"/>
                </a:solidFill>
                <a:latin typeface="Quid Sans" pitchFamily="2" charset="77"/>
                <a:cs typeface="Arial" panose="020B0604020202020204" pitchFamily="34" charset="0"/>
              </a:rPr>
              <a:t> </a:t>
            </a:r>
            <a:r>
              <a:rPr lang="en-US" sz="2000" dirty="0">
                <a:solidFill>
                  <a:srgbClr val="002060"/>
                </a:solidFill>
                <a:latin typeface="Quid Sans" pitchFamily="2" charset="77"/>
                <a:cs typeface="Arial" panose="020B0604020202020204" pitchFamily="34" charset="0"/>
              </a:rPr>
              <a:t>drummed up excitement among regional fans</a:t>
            </a:r>
          </a:p>
        </p:txBody>
      </p:sp>
      <p:sp>
        <p:nvSpPr>
          <p:cNvPr id="30" name="Rectangular Callout 29">
            <a:extLst>
              <a:ext uri="{FF2B5EF4-FFF2-40B4-BE49-F238E27FC236}">
                <a16:creationId xmlns:a16="http://schemas.microsoft.com/office/drawing/2014/main" id="{B549D84B-0B83-0D49-1AA6-680B6C83BDF9}"/>
              </a:ext>
            </a:extLst>
          </p:cNvPr>
          <p:cNvSpPr/>
          <p:nvPr/>
        </p:nvSpPr>
        <p:spPr>
          <a:xfrm>
            <a:off x="15087600" y="8210549"/>
            <a:ext cx="8991599" cy="1647227"/>
          </a:xfrm>
          <a:prstGeom prst="wedgeRectCallout">
            <a:avLst>
              <a:gd name="adj1" fmla="val -54231"/>
              <a:gd name="adj2" fmla="val -26442"/>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spcBef>
                <a:spcPts val="600"/>
              </a:spcBef>
            </a:pPr>
            <a:r>
              <a:rPr lang="en-US" sz="2000" dirty="0">
                <a:solidFill>
                  <a:srgbClr val="002060"/>
                </a:solidFill>
                <a:latin typeface="Quid Sans" pitchFamily="2" charset="77"/>
                <a:cs typeface="Arial" panose="020B0604020202020204" pitchFamily="34" charset="0"/>
              </a:rPr>
              <a:t>Health System 6 partnered with prominent oncology specialists on health equity initiatives designed to </a:t>
            </a:r>
            <a:r>
              <a:rPr lang="en-US" sz="2000" b="1" dirty="0">
                <a:solidFill>
                  <a:srgbClr val="002060"/>
                </a:solidFill>
                <a:latin typeface="Quid Sans" pitchFamily="2" charset="77"/>
                <a:cs typeface="Arial" panose="020B0604020202020204" pitchFamily="34" charset="0"/>
              </a:rPr>
              <a:t>promote symptom surveillance </a:t>
            </a:r>
            <a:r>
              <a:rPr lang="en-US" sz="2000" dirty="0">
                <a:solidFill>
                  <a:srgbClr val="002060"/>
                </a:solidFill>
                <a:latin typeface="Quid Sans" pitchFamily="2" charset="77"/>
                <a:cs typeface="Arial" panose="020B0604020202020204" pitchFamily="34" charset="0"/>
              </a:rPr>
              <a:t>and </a:t>
            </a:r>
            <a:r>
              <a:rPr lang="en-US" sz="2000" b="1" dirty="0">
                <a:solidFill>
                  <a:srgbClr val="002060"/>
                </a:solidFill>
                <a:latin typeface="Quid Sans" pitchFamily="2" charset="77"/>
                <a:cs typeface="Arial" panose="020B0604020202020204" pitchFamily="34" charset="0"/>
              </a:rPr>
              <a:t>provide</a:t>
            </a:r>
            <a:r>
              <a:rPr lang="en-US" sz="2000" dirty="0">
                <a:solidFill>
                  <a:srgbClr val="002060"/>
                </a:solidFill>
                <a:latin typeface="Quid Sans" pitchFamily="2" charset="77"/>
                <a:cs typeface="Arial" panose="020B0604020202020204" pitchFamily="34" charset="0"/>
              </a:rPr>
              <a:t> </a:t>
            </a:r>
            <a:r>
              <a:rPr lang="en-US" sz="2000" b="1" dirty="0">
                <a:solidFill>
                  <a:srgbClr val="002060"/>
                </a:solidFill>
                <a:latin typeface="Quid Sans" pitchFamily="2" charset="77"/>
                <a:cs typeface="Arial" panose="020B0604020202020204" pitchFamily="34" charset="0"/>
              </a:rPr>
              <a:t>support for patient lifestyle impacts resulting from oncology diagnoses, </a:t>
            </a:r>
            <a:r>
              <a:rPr lang="en-US" sz="2000" dirty="0">
                <a:solidFill>
                  <a:srgbClr val="002060"/>
                </a:solidFill>
                <a:latin typeface="Quid Sans" pitchFamily="2" charset="77"/>
                <a:cs typeface="Arial" panose="020B0604020202020204" pitchFamily="34" charset="0"/>
              </a:rPr>
              <a:t>especially</a:t>
            </a:r>
            <a:r>
              <a:rPr lang="en-US" sz="2000" b="1" dirty="0">
                <a:solidFill>
                  <a:srgbClr val="002060"/>
                </a:solidFill>
                <a:latin typeface="Quid Sans" pitchFamily="2" charset="77"/>
                <a:cs typeface="Arial" panose="020B0604020202020204" pitchFamily="34" charset="0"/>
              </a:rPr>
              <a:t> </a:t>
            </a:r>
            <a:r>
              <a:rPr lang="en-US" sz="2000" dirty="0">
                <a:solidFill>
                  <a:srgbClr val="002060"/>
                </a:solidFill>
                <a:latin typeface="Quid Sans" pitchFamily="2" charset="77"/>
                <a:cs typeface="Arial" panose="020B0604020202020204" pitchFamily="34" charset="0"/>
              </a:rPr>
              <a:t>for </a:t>
            </a:r>
            <a:r>
              <a:rPr lang="en-US" sz="2000" b="1" dirty="0">
                <a:solidFill>
                  <a:srgbClr val="002060"/>
                </a:solidFill>
                <a:latin typeface="Quid Sans" pitchFamily="2" charset="77"/>
                <a:cs typeface="Arial" panose="020B0604020202020204" pitchFamily="34" charset="0"/>
              </a:rPr>
              <a:t>veterans</a:t>
            </a:r>
            <a:r>
              <a:rPr lang="en-US" sz="2000" dirty="0">
                <a:solidFill>
                  <a:srgbClr val="002060"/>
                </a:solidFill>
                <a:latin typeface="Quid Sans" pitchFamily="2" charset="77"/>
                <a:cs typeface="Arial" panose="020B0604020202020204" pitchFamily="34" charset="0"/>
              </a:rPr>
              <a:t> and </a:t>
            </a:r>
            <a:r>
              <a:rPr lang="en-US" sz="2000" b="1" dirty="0">
                <a:solidFill>
                  <a:srgbClr val="002060"/>
                </a:solidFill>
                <a:latin typeface="Quid Sans" pitchFamily="2" charset="77"/>
                <a:cs typeface="Arial" panose="020B0604020202020204" pitchFamily="34" charset="0"/>
              </a:rPr>
              <a:t>Black patients</a:t>
            </a:r>
            <a:endParaRPr lang="en-US" sz="2000" dirty="0">
              <a:solidFill>
                <a:srgbClr val="002060"/>
              </a:solidFill>
              <a:latin typeface="Quid Sans" pitchFamily="2" charset="77"/>
              <a:cs typeface="Arial" panose="020B0604020202020204" pitchFamily="34" charset="0"/>
            </a:endParaRPr>
          </a:p>
        </p:txBody>
      </p:sp>
      <p:sp>
        <p:nvSpPr>
          <p:cNvPr id="31" name="Rectangular Callout 30">
            <a:extLst>
              <a:ext uri="{FF2B5EF4-FFF2-40B4-BE49-F238E27FC236}">
                <a16:creationId xmlns:a16="http://schemas.microsoft.com/office/drawing/2014/main" id="{AF6C163A-9728-61F5-D85B-04BED5C624A0}"/>
              </a:ext>
            </a:extLst>
          </p:cNvPr>
          <p:cNvSpPr/>
          <p:nvPr/>
        </p:nvSpPr>
        <p:spPr>
          <a:xfrm>
            <a:off x="15080286" y="10034769"/>
            <a:ext cx="9017963" cy="2442981"/>
          </a:xfrm>
          <a:prstGeom prst="wedgeRectCallout">
            <a:avLst>
              <a:gd name="adj1" fmla="val -54385"/>
              <a:gd name="adj2" fmla="val -39878"/>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dirty="0">
                <a:solidFill>
                  <a:srgbClr val="002060"/>
                </a:solidFill>
                <a:latin typeface="Quid Sans" pitchFamily="2" charset="77"/>
                <a:cs typeface="Arial" panose="020B0604020202020204" pitchFamily="34" charset="0"/>
              </a:rPr>
              <a:t>Health System 8’s </a:t>
            </a:r>
            <a:r>
              <a:rPr lang="en-US" sz="2000" b="1" dirty="0">
                <a:solidFill>
                  <a:srgbClr val="002060"/>
                </a:solidFill>
                <a:latin typeface="Quid Sans" pitchFamily="2" charset="77"/>
                <a:cs typeface="Arial" panose="020B0604020202020204" pitchFamily="34" charset="0"/>
              </a:rPr>
              <a:t>presentations at academic institutions and awareness events about general race and gender disparities </a:t>
            </a:r>
            <a:r>
              <a:rPr lang="en-US" sz="2000" dirty="0">
                <a:solidFill>
                  <a:srgbClr val="002060"/>
                </a:solidFill>
                <a:latin typeface="Quid Sans" pitchFamily="2" charset="77"/>
                <a:cs typeface="Arial" panose="020B0604020202020204" pitchFamily="34" charset="0"/>
              </a:rPr>
              <a:t>gained some positive attention </a:t>
            </a:r>
          </a:p>
          <a:p>
            <a:r>
              <a:rPr lang="en-US" sz="1200" dirty="0">
                <a:solidFill>
                  <a:srgbClr val="002060"/>
                </a:solidFill>
                <a:latin typeface="Quid Sans" pitchFamily="2" charset="77"/>
                <a:cs typeface="Arial" panose="020B0604020202020204" pitchFamily="34" charset="0"/>
              </a:rPr>
              <a:t> </a:t>
            </a:r>
          </a:p>
          <a:p>
            <a:r>
              <a:rPr lang="en-US" sz="2000" dirty="0">
                <a:solidFill>
                  <a:srgbClr val="002060"/>
                </a:solidFill>
                <a:latin typeface="Quid Sans" pitchFamily="2" charset="77"/>
                <a:cs typeface="Arial" panose="020B0604020202020204" pitchFamily="34" charset="0"/>
              </a:rPr>
              <a:t>Health System 9’s </a:t>
            </a:r>
            <a:r>
              <a:rPr lang="en-US" sz="2000" b="1" dirty="0">
                <a:solidFill>
                  <a:srgbClr val="002060"/>
                </a:solidFill>
                <a:latin typeface="Quid Sans" pitchFamily="2" charset="77"/>
                <a:cs typeface="Arial" panose="020B0604020202020204" pitchFamily="34" charset="0"/>
              </a:rPr>
              <a:t>partnership with local sports teams and oncology advocacy groups</a:t>
            </a:r>
            <a:r>
              <a:rPr lang="en-US" sz="2000" dirty="0">
                <a:solidFill>
                  <a:srgbClr val="002060"/>
                </a:solidFill>
                <a:latin typeface="Quid Sans" pitchFamily="2" charset="77"/>
                <a:cs typeface="Arial" panose="020B0604020202020204" pitchFamily="34" charset="0"/>
              </a:rPr>
              <a:t> promoted </a:t>
            </a:r>
            <a:r>
              <a:rPr lang="en-US" sz="2000" b="1" dirty="0">
                <a:solidFill>
                  <a:srgbClr val="002060"/>
                </a:solidFill>
                <a:latin typeface="Quid Sans" pitchFamily="2" charset="77"/>
                <a:cs typeface="Arial" panose="020B0604020202020204" pitchFamily="34" charset="0"/>
              </a:rPr>
              <a:t>the importance of screening &amp; support for patients of color</a:t>
            </a:r>
          </a:p>
        </p:txBody>
      </p:sp>
      <p:sp>
        <p:nvSpPr>
          <p:cNvPr id="32" name="Rectangle 31">
            <a:extLst>
              <a:ext uri="{FF2B5EF4-FFF2-40B4-BE49-F238E27FC236}">
                <a16:creationId xmlns:a16="http://schemas.microsoft.com/office/drawing/2014/main" id="{10B0819A-EBD8-4097-9E75-249369E26A8E}"/>
              </a:ext>
            </a:extLst>
          </p:cNvPr>
          <p:cNvSpPr/>
          <p:nvPr/>
        </p:nvSpPr>
        <p:spPr>
          <a:xfrm>
            <a:off x="528135" y="4322617"/>
            <a:ext cx="13807856" cy="2440133"/>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33" name="Rectangle 32">
            <a:extLst>
              <a:ext uri="{FF2B5EF4-FFF2-40B4-BE49-F238E27FC236}">
                <a16:creationId xmlns:a16="http://schemas.microsoft.com/office/drawing/2014/main" id="{26E151BA-AFD4-554B-4C11-72C749CB82E3}"/>
              </a:ext>
            </a:extLst>
          </p:cNvPr>
          <p:cNvSpPr/>
          <p:nvPr/>
        </p:nvSpPr>
        <p:spPr>
          <a:xfrm>
            <a:off x="597408" y="9957953"/>
            <a:ext cx="13807856" cy="1567297"/>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36" name="Rectangle 35">
            <a:extLst>
              <a:ext uri="{FF2B5EF4-FFF2-40B4-BE49-F238E27FC236}">
                <a16:creationId xmlns:a16="http://schemas.microsoft.com/office/drawing/2014/main" id="{21E2444B-E87B-9676-84BF-48E4885B9473}"/>
              </a:ext>
            </a:extLst>
          </p:cNvPr>
          <p:cNvSpPr/>
          <p:nvPr/>
        </p:nvSpPr>
        <p:spPr>
          <a:xfrm>
            <a:off x="555844" y="8257308"/>
            <a:ext cx="13807856" cy="997528"/>
          </a:xfrm>
          <a:prstGeom prst="rect">
            <a:avLst/>
          </a:prstGeom>
          <a:noFill/>
          <a:ln w="38100" cap="flat">
            <a:solidFill>
              <a:schemeClr val="tx1"/>
            </a:solidFill>
            <a:prstDash val="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37" name="Text Placeholder 2">
            <a:extLst>
              <a:ext uri="{FF2B5EF4-FFF2-40B4-BE49-F238E27FC236}">
                <a16:creationId xmlns:a16="http://schemas.microsoft.com/office/drawing/2014/main" id="{87475AD8-B5AD-54C8-600D-62600DE1AA16}"/>
              </a:ext>
            </a:extLst>
          </p:cNvPr>
          <p:cNvSpPr txBox="1">
            <a:spLocks/>
          </p:cNvSpPr>
          <p:nvPr/>
        </p:nvSpPr>
        <p:spPr>
          <a:xfrm>
            <a:off x="233926" y="1838352"/>
            <a:ext cx="22417428" cy="1008746"/>
          </a:xfrm>
          <a:prstGeom prst="rect">
            <a:avLst/>
          </a:prstGeom>
        </p:spPr>
        <p:txBody>
          <a:bodyPr lIns="182880" tIns="91440" rIns="182880" bIns="91440" anchor="t">
            <a:noAutofit/>
          </a:bodyPr>
          <a:lstStyle>
            <a:lvl1pPr marL="0" indent="0" algn="l" defTabSz="914400" rtl="0" eaLnBrk="1" latinLnBrk="0" hangingPunct="1">
              <a:lnSpc>
                <a:spcPct val="90000"/>
              </a:lnSpc>
              <a:spcBef>
                <a:spcPts val="1000"/>
              </a:spcBef>
              <a:buFontTx/>
              <a:buNone/>
              <a:defRPr sz="2800" kern="1200">
                <a:solidFill>
                  <a:schemeClr val="tx1"/>
                </a:solidFill>
                <a:latin typeface="Baskerville" charset="0"/>
                <a:ea typeface="Baskerville" charset="0"/>
                <a:cs typeface="Baskerville" charset="0"/>
              </a:defRPr>
            </a:lvl1pPr>
            <a:lvl2pPr marL="457200" indent="0" algn="l" defTabSz="914400" rtl="0" eaLnBrk="1" latinLnBrk="0" hangingPunct="1">
              <a:lnSpc>
                <a:spcPct val="90000"/>
              </a:lnSpc>
              <a:spcBef>
                <a:spcPts val="500"/>
              </a:spcBef>
              <a:buFontTx/>
              <a:buNone/>
              <a:defRPr sz="2400" kern="1200">
                <a:solidFill>
                  <a:schemeClr val="tx1"/>
                </a:solidFill>
                <a:latin typeface="Baskerville" charset="0"/>
                <a:ea typeface="Baskerville" charset="0"/>
                <a:cs typeface="Baskerville" charset="0"/>
              </a:defRPr>
            </a:lvl2pPr>
            <a:lvl3pPr marL="914400" indent="0" algn="l" defTabSz="914400" rtl="0" eaLnBrk="1" latinLnBrk="0" hangingPunct="1">
              <a:lnSpc>
                <a:spcPct val="90000"/>
              </a:lnSpc>
              <a:spcBef>
                <a:spcPts val="500"/>
              </a:spcBef>
              <a:buFontTx/>
              <a:buNone/>
              <a:defRPr sz="2000" kern="1200">
                <a:solidFill>
                  <a:schemeClr val="tx1"/>
                </a:solidFill>
                <a:latin typeface="Baskerville" charset="0"/>
                <a:ea typeface="Baskerville" charset="0"/>
                <a:cs typeface="Baskerville" charset="0"/>
              </a:defRPr>
            </a:lvl3pPr>
            <a:lvl4pPr marL="1371600" indent="0" algn="l" defTabSz="914400" rtl="0" eaLnBrk="1" latinLnBrk="0" hangingPunct="1">
              <a:lnSpc>
                <a:spcPct val="90000"/>
              </a:lnSpc>
              <a:spcBef>
                <a:spcPts val="500"/>
              </a:spcBef>
              <a:buFontTx/>
              <a:buNone/>
              <a:defRPr sz="1800" kern="1200">
                <a:solidFill>
                  <a:schemeClr val="tx1"/>
                </a:solidFill>
                <a:latin typeface="Baskerville" charset="0"/>
                <a:ea typeface="Baskerville" charset="0"/>
                <a:cs typeface="Baskerville" charset="0"/>
              </a:defRPr>
            </a:lvl4pPr>
            <a:lvl5pPr marL="1828800" indent="0" algn="l" defTabSz="914400" rtl="0" eaLnBrk="1" latinLnBrk="0" hangingPunct="1">
              <a:lnSpc>
                <a:spcPct val="90000"/>
              </a:lnSpc>
              <a:spcBef>
                <a:spcPts val="500"/>
              </a:spcBef>
              <a:buFontTx/>
              <a:buNone/>
              <a:defRPr sz="1800" kern="1200">
                <a:solidFill>
                  <a:schemeClr val="tx1"/>
                </a:solidFill>
                <a:latin typeface="Baskerville" charset="0"/>
                <a:ea typeface="Baskerville" charset="0"/>
                <a:cs typeface="Baskervill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nSpc>
                <a:spcPct val="100000"/>
              </a:lnSpc>
              <a:spcBef>
                <a:spcPts val="0"/>
              </a:spcBef>
            </a:pPr>
            <a:r>
              <a:rPr lang="en-US" sz="1800" i="1" dirty="0">
                <a:latin typeface="Arial" panose="020B0604020202020204" pitchFamily="34" charset="0"/>
                <a:cs typeface="Arial" panose="020B0604020202020204" pitchFamily="34" charset="0"/>
              </a:rPr>
              <a:t>Dataset ID: 12345</a:t>
            </a:r>
          </a:p>
          <a:p>
            <a:pPr>
              <a:lnSpc>
                <a:spcPct val="100000"/>
              </a:lnSpc>
              <a:spcBef>
                <a:spcPts val="0"/>
              </a:spcBef>
            </a:pPr>
            <a:r>
              <a:rPr lang="en-US" sz="1800" i="1" dirty="0">
                <a:latin typeface="Arial" panose="020B0604020202020204" pitchFamily="34" charset="0"/>
                <a:cs typeface="Arial" panose="020B0604020202020204" pitchFamily="34" charset="0"/>
              </a:rPr>
              <a:t>Time Period: 1 Jan 2022 - 30 Jun 2024</a:t>
            </a:r>
          </a:p>
          <a:p>
            <a:pPr>
              <a:lnSpc>
                <a:spcPct val="100000"/>
              </a:lnSpc>
              <a:spcBef>
                <a:spcPts val="0"/>
              </a:spcBef>
            </a:pPr>
            <a:r>
              <a:rPr lang="en-US" sz="1800" i="1" dirty="0">
                <a:latin typeface="Arial" panose="020B0604020202020204" pitchFamily="34" charset="0"/>
                <a:cs typeface="Arial" panose="020B0604020202020204" pitchFamily="34" charset="0"/>
              </a:rPr>
              <a:t>n = xxx</a:t>
            </a:r>
          </a:p>
        </p:txBody>
      </p:sp>
      <p:sp>
        <p:nvSpPr>
          <p:cNvPr id="38" name="Rectangle 37">
            <a:extLst>
              <a:ext uri="{FF2B5EF4-FFF2-40B4-BE49-F238E27FC236}">
                <a16:creationId xmlns:a16="http://schemas.microsoft.com/office/drawing/2014/main" id="{59101C9C-1AF2-2142-6E92-594CE1DD594F}"/>
              </a:ext>
            </a:extLst>
          </p:cNvPr>
          <p:cNvSpPr/>
          <p:nvPr/>
        </p:nvSpPr>
        <p:spPr>
          <a:xfrm>
            <a:off x="787977" y="2502477"/>
            <a:ext cx="2078182" cy="304800"/>
          </a:xfrm>
          <a:prstGeom prst="rect">
            <a:avLst/>
          </a:prstGeom>
          <a:solidFill>
            <a:srgbClr val="00000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QuidSans-Bold"/>
              <a:ea typeface="QuidSans-Bold"/>
              <a:cs typeface="QuidSans-Bold"/>
              <a:sym typeface="QuidSans-Bold"/>
            </a:endParaRPr>
          </a:p>
        </p:txBody>
      </p:sp>
      <p:sp>
        <p:nvSpPr>
          <p:cNvPr id="39" name="Title 2">
            <a:extLst>
              <a:ext uri="{FF2B5EF4-FFF2-40B4-BE49-F238E27FC236}">
                <a16:creationId xmlns:a16="http://schemas.microsoft.com/office/drawing/2014/main" id="{6838AE96-20EF-10CB-4A3D-5B1F43F4068B}"/>
              </a:ext>
            </a:extLst>
          </p:cNvPr>
          <p:cNvSpPr>
            <a:spLocks noGrp="1"/>
          </p:cNvSpPr>
          <p:nvPr>
            <p:ph type="title"/>
          </p:nvPr>
        </p:nvSpPr>
        <p:spPr>
          <a:xfrm>
            <a:off x="384480" y="281842"/>
            <a:ext cx="23639301" cy="1728000"/>
          </a:xfrm>
          <a:noFill/>
          <a:ln>
            <a:noFill/>
          </a:ln>
        </p:spPr>
        <p:txBody>
          <a:bodyPr spcFirstLastPara="1" wrap="square" lIns="0" tIns="0" rIns="0" bIns="0" anchor="ctr" anchorCtr="0">
            <a:noAutofit/>
          </a:bodyPr>
          <a:lstStyle/>
          <a:p>
            <a:r>
              <a:rPr lang="en-GB" sz="4000" dirty="0">
                <a:solidFill>
                  <a:schemeClr val="tx1"/>
                </a:solidFill>
              </a:rPr>
              <a:t>Awareness-driving initiatives gained more positive traction when health systems partnered with influential voices in oncology or local organizations</a:t>
            </a:r>
            <a:endParaRPr lang="en-US" sz="4000" dirty="0">
              <a:solidFill>
                <a:schemeClr val="tx1"/>
              </a:solidFill>
            </a:endParaRPr>
          </a:p>
        </p:txBody>
      </p:sp>
      <p:graphicFrame>
        <p:nvGraphicFramePr>
          <p:cNvPr id="42" name="Table 41">
            <a:extLst>
              <a:ext uri="{FF2B5EF4-FFF2-40B4-BE49-F238E27FC236}">
                <a16:creationId xmlns:a16="http://schemas.microsoft.com/office/drawing/2014/main" id="{154D9BB7-701C-B082-A7D1-2C1917D7376E}"/>
              </a:ext>
            </a:extLst>
          </p:cNvPr>
          <p:cNvGraphicFramePr>
            <a:graphicFrameLocks noGrp="1"/>
          </p:cNvGraphicFramePr>
          <p:nvPr>
            <p:extLst>
              <p:ext uri="{D42A27DB-BD31-4B8C-83A1-F6EECF244321}">
                <p14:modId xmlns:p14="http://schemas.microsoft.com/office/powerpoint/2010/main" val="114641878"/>
              </p:ext>
            </p:extLst>
          </p:nvPr>
        </p:nvGraphicFramePr>
        <p:xfrm>
          <a:off x="9234722" y="4275114"/>
          <a:ext cx="5388760" cy="8088340"/>
        </p:xfrm>
        <a:graphic>
          <a:graphicData uri="http://schemas.openxmlformats.org/drawingml/2006/table">
            <a:tbl>
              <a:tblPr/>
              <a:tblGrid>
                <a:gridCol w="2694380">
                  <a:extLst>
                    <a:ext uri="{9D8B030D-6E8A-4147-A177-3AD203B41FA5}">
                      <a16:colId xmlns:a16="http://schemas.microsoft.com/office/drawing/2014/main" val="3970495185"/>
                    </a:ext>
                  </a:extLst>
                </a:gridCol>
                <a:gridCol w="2694380">
                  <a:extLst>
                    <a:ext uri="{9D8B030D-6E8A-4147-A177-3AD203B41FA5}">
                      <a16:colId xmlns:a16="http://schemas.microsoft.com/office/drawing/2014/main" val="2898415970"/>
                    </a:ext>
                  </a:extLst>
                </a:gridCol>
              </a:tblGrid>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dirty="0">
                          <a:solidFill>
                            <a:srgbClr val="7030A0"/>
                          </a:solidFill>
                          <a:effectLst/>
                          <a:latin typeface="Arial" panose="020B0604020202020204" pitchFamily="34" charset="0"/>
                          <a:cs typeface="Arial" panose="020B0604020202020204" pitchFamily="34" charset="0"/>
                        </a:rPr>
                        <a:t>100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dirty="0">
                          <a:solidFill>
                            <a:schemeClr val="accent3">
                              <a:lumMod val="75000"/>
                            </a:schemeClr>
                          </a:solidFill>
                          <a:effectLst/>
                          <a:latin typeface="Arial" panose="020B0604020202020204" pitchFamily="34" charset="0"/>
                          <a:cs typeface="Arial" panose="020B0604020202020204" pitchFamily="34" charset="0"/>
                        </a:rPr>
                        <a:t>70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26389585"/>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0" i="0" u="none" strike="noStrike" dirty="0">
                          <a:solidFill>
                            <a:srgbClr val="000000"/>
                          </a:solidFill>
                          <a:effectLst/>
                          <a:latin typeface="Arial" panose="020B0604020202020204" pitchFamily="34" charset="0"/>
                          <a:cs typeface="Arial" panose="020B0604020202020204" pitchFamily="34" charset="0"/>
                        </a:rPr>
                        <a:t>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dirty="0">
                          <a:solidFill>
                            <a:schemeClr val="accent3">
                              <a:lumMod val="60000"/>
                              <a:lumOff val="40000"/>
                            </a:schemeClr>
                          </a:solidFill>
                          <a:effectLst/>
                          <a:latin typeface="Arial" panose="020B0604020202020204" pitchFamily="34" charset="0"/>
                          <a:cs typeface="Arial" panose="020B0604020202020204" pitchFamily="34" charset="0"/>
                        </a:rPr>
                        <a:t>50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8505689"/>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dirty="0">
                          <a:solidFill>
                            <a:srgbClr val="7030A0"/>
                          </a:solidFill>
                          <a:effectLst/>
                          <a:latin typeface="Arial" panose="020B0604020202020204" pitchFamily="34" charset="0"/>
                          <a:cs typeface="Arial" panose="020B0604020202020204" pitchFamily="34" charset="0"/>
                        </a:rPr>
                        <a:t>100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chemeClr val="accent3">
                              <a:lumMod val="75000"/>
                            </a:schemeClr>
                          </a:solidFill>
                          <a:effectLst/>
                          <a:latin typeface="Arial" panose="020B0604020202020204" pitchFamily="34" charset="0"/>
                          <a:ea typeface="+mn-ea"/>
                          <a:cs typeface="Arial" panose="020B0604020202020204" pitchFamily="34" charset="0"/>
                          <a:sym typeface="Arial"/>
                        </a:rPr>
                        <a:t>65</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41480358"/>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0" i="0" u="none" strike="noStrike" dirty="0">
                          <a:solidFill>
                            <a:srgbClr val="000000"/>
                          </a:solidFill>
                          <a:effectLst/>
                          <a:latin typeface="Arial" panose="020B0604020202020204" pitchFamily="34" charset="0"/>
                          <a:cs typeface="Arial" panose="020B0604020202020204" pitchFamily="34" charset="0"/>
                        </a:rPr>
                        <a:t>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chemeClr val="accent3">
                              <a:lumMod val="75000"/>
                            </a:schemeClr>
                          </a:solidFill>
                          <a:effectLst/>
                          <a:latin typeface="Arial" panose="020B0604020202020204" pitchFamily="34" charset="0"/>
                          <a:ea typeface="+mn-ea"/>
                          <a:cs typeface="Arial" panose="020B0604020202020204" pitchFamily="34" charset="0"/>
                          <a:sym typeface="Arial"/>
                        </a:rPr>
                        <a:t>68</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84774184"/>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dirty="0">
                          <a:solidFill>
                            <a:srgbClr val="C4ABFA"/>
                          </a:solidFill>
                          <a:effectLst/>
                          <a:latin typeface="Arial" panose="020B0604020202020204" pitchFamily="34" charset="0"/>
                          <a:cs typeface="Arial" panose="020B0604020202020204" pitchFamily="34" charset="0"/>
                        </a:rPr>
                        <a:t>70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chemeClr val="accent4">
                              <a:lumMod val="75000"/>
                            </a:schemeClr>
                          </a:solidFill>
                          <a:effectLst/>
                          <a:latin typeface="Arial" panose="020B0604020202020204" pitchFamily="34" charset="0"/>
                          <a:ea typeface="+mn-ea"/>
                          <a:cs typeface="Arial" panose="020B0604020202020204" pitchFamily="34" charset="0"/>
                          <a:sym typeface="Arial"/>
                        </a:rPr>
                        <a:t>33</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84422157"/>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rgbClr val="7030A0"/>
                          </a:solidFill>
                          <a:effectLst/>
                          <a:latin typeface="Arial" panose="020B0604020202020204" pitchFamily="34" charset="0"/>
                          <a:ea typeface="+mn-ea"/>
                          <a:cs typeface="Arial" panose="020B0604020202020204" pitchFamily="34" charset="0"/>
                          <a:sym typeface="Arial"/>
                        </a:rPr>
                        <a:t>100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rgbClr val="5DA446"/>
                          </a:solidFill>
                          <a:effectLst/>
                          <a:latin typeface="Arial" panose="020B0604020202020204" pitchFamily="34" charset="0"/>
                          <a:ea typeface="+mn-ea"/>
                          <a:cs typeface="Arial" panose="020B0604020202020204" pitchFamily="34" charset="0"/>
                          <a:sym typeface="Arial"/>
                        </a:rPr>
                        <a:t>64</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431331928"/>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rgbClr val="7030A0"/>
                          </a:solidFill>
                          <a:effectLst/>
                          <a:latin typeface="Arial" panose="020B0604020202020204" pitchFamily="34" charset="0"/>
                          <a:ea typeface="+mn-ea"/>
                          <a:cs typeface="Arial" panose="020B0604020202020204" pitchFamily="34" charset="0"/>
                          <a:sym typeface="Arial"/>
                        </a:rPr>
                        <a:t>100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rgbClr val="92D050"/>
                          </a:solidFill>
                          <a:effectLst/>
                          <a:latin typeface="Arial" panose="020B0604020202020204" pitchFamily="34" charset="0"/>
                          <a:ea typeface="+mn-ea"/>
                          <a:cs typeface="Arial" panose="020B0604020202020204" pitchFamily="34" charset="0"/>
                          <a:sym typeface="Arial"/>
                        </a:rPr>
                        <a:t>43</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49466282"/>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0" i="0" u="none" strike="noStrike" dirty="0">
                          <a:solidFill>
                            <a:srgbClr val="000000"/>
                          </a:solidFill>
                          <a:effectLst/>
                          <a:latin typeface="Arial" panose="020B0604020202020204" pitchFamily="34" charset="0"/>
                          <a:cs typeface="Arial" panose="020B0604020202020204" pitchFamily="34" charset="0"/>
                        </a:rPr>
                        <a:t>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rgbClr val="92D050"/>
                          </a:solidFill>
                          <a:effectLst/>
                          <a:latin typeface="Arial" panose="020B0604020202020204" pitchFamily="34" charset="0"/>
                          <a:ea typeface="+mn-ea"/>
                          <a:cs typeface="Arial" panose="020B0604020202020204" pitchFamily="34" charset="0"/>
                          <a:sym typeface="Arial"/>
                        </a:rPr>
                        <a:t>51</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28624980"/>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rgbClr val="7030A0"/>
                          </a:solidFill>
                          <a:effectLst/>
                          <a:latin typeface="Arial" panose="020B0604020202020204" pitchFamily="34" charset="0"/>
                          <a:ea typeface="+mn-ea"/>
                          <a:cs typeface="Arial" panose="020B0604020202020204" pitchFamily="34" charset="0"/>
                          <a:sym typeface="Arial"/>
                        </a:rPr>
                        <a:t>100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cap="none" dirty="0">
                          <a:solidFill>
                            <a:srgbClr val="5DA446"/>
                          </a:solidFill>
                          <a:effectLst/>
                          <a:latin typeface="Arial" panose="020B0604020202020204" pitchFamily="34" charset="0"/>
                          <a:ea typeface="+mn-ea"/>
                          <a:cs typeface="Arial" panose="020B0604020202020204" pitchFamily="34" charset="0"/>
                          <a:sym typeface="Arial"/>
                        </a:rPr>
                        <a:t>81</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29722896"/>
                  </a:ext>
                </a:extLst>
              </a:tr>
              <a:tr h="808834">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0" i="0" u="none" strike="noStrike" dirty="0">
                          <a:solidFill>
                            <a:srgbClr val="000000"/>
                          </a:solidFill>
                          <a:effectLst/>
                          <a:latin typeface="Arial" panose="020B0604020202020204" pitchFamily="34" charset="0"/>
                          <a:cs typeface="Arial" panose="020B0604020202020204" pitchFamily="34" charset="0"/>
                        </a:rPr>
                        <a:t>0</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lvl1pPr marL="0" marR="0" indent="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1pPr>
                      <a:lvl2pPr marL="0" marR="0" indent="457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2pPr>
                      <a:lvl3pPr marL="0" marR="0" indent="914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3pPr>
                      <a:lvl4pPr marL="0" marR="0" indent="1371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4pPr>
                      <a:lvl5pPr marL="0" marR="0" indent="18288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5pPr>
                      <a:lvl6pPr marL="0" marR="0" indent="22860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6pPr>
                      <a:lvl7pPr marL="0" marR="0" indent="27432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7pPr>
                      <a:lvl8pPr marL="0" marR="0" indent="32004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8pPr>
                      <a:lvl9pPr marL="0" marR="0" indent="3657600" algn="l" defTabSz="584200" rtl="0" latinLnBrk="0">
                        <a:lnSpc>
                          <a:spcPct val="100000"/>
                        </a:lnSpc>
                        <a:spcBef>
                          <a:spcPts val="0"/>
                        </a:spcBef>
                        <a:spcAft>
                          <a:spcPts val="0"/>
                        </a:spcAft>
                        <a:buClrTx/>
                        <a:buSzTx/>
                        <a:buFontTx/>
                        <a:buNone/>
                        <a:tabLst/>
                        <a:defRPr sz="1800" b="0" i="0" u="none" strike="noStrike" cap="none" spc="0" baseline="0">
                          <a:solidFill>
                            <a:schemeClr val="dk1"/>
                          </a:solidFill>
                          <a:uFillTx/>
                          <a:latin typeface="Arial" panose="020B0604020202020204"/>
                          <a:sym typeface="QuidSans-Bold"/>
                        </a:defRPr>
                      </a:lvl9pPr>
                    </a:lstStyle>
                    <a:p>
                      <a:pPr algn="ctr" fontAlgn="b"/>
                      <a:r>
                        <a:rPr lang="en-US" sz="2400" b="1" i="0" u="none" strike="noStrike" dirty="0">
                          <a:solidFill>
                            <a:srgbClr val="FFC000"/>
                          </a:solidFill>
                          <a:effectLst/>
                          <a:latin typeface="Arial" panose="020B0604020202020204" pitchFamily="34" charset="0"/>
                          <a:cs typeface="Arial" panose="020B0604020202020204" pitchFamily="34" charset="0"/>
                        </a:rPr>
                        <a:t>39</a:t>
                      </a:r>
                    </a:p>
                  </a:txBody>
                  <a:tcPr marL="19050" marR="19050" marT="190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55151491"/>
                  </a:ext>
                </a:extLst>
              </a:tr>
            </a:tbl>
          </a:graphicData>
        </a:graphic>
      </p:graphicFrame>
      <p:sp>
        <p:nvSpPr>
          <p:cNvPr id="43" name="TextBox 42">
            <a:extLst>
              <a:ext uri="{FF2B5EF4-FFF2-40B4-BE49-F238E27FC236}">
                <a16:creationId xmlns:a16="http://schemas.microsoft.com/office/drawing/2014/main" id="{A12E4E7C-BC06-2BF1-7197-366D3613572D}"/>
              </a:ext>
            </a:extLst>
          </p:cNvPr>
          <p:cNvSpPr txBox="1"/>
          <p:nvPr/>
        </p:nvSpPr>
        <p:spPr>
          <a:xfrm>
            <a:off x="182880" y="13166526"/>
            <a:ext cx="16466820" cy="369332"/>
          </a:xfrm>
          <a:prstGeom prst="rect">
            <a:avLst/>
          </a:prstGeom>
          <a:noFill/>
        </p:spPr>
        <p:txBody>
          <a:bodyPr wrap="square" rtlCol="0">
            <a:spAutoFit/>
          </a:bodyPr>
          <a:lstStyle/>
          <a:p>
            <a:r>
              <a:rPr lang="en-US" sz="1800" baseline="30000" dirty="0"/>
              <a:t>1</a:t>
            </a:r>
            <a:r>
              <a:rPr lang="en-US" sz="1800" dirty="0"/>
              <a:t>Passion Score: the ratio of the difference between strong emotions (e.g., “love,” “hate”) and weak emotions (</a:t>
            </a:r>
            <a:r>
              <a:rPr lang="en-US" sz="1800" dirty="0" err="1"/>
              <a:t>e.g.,"like</a:t>
            </a:r>
            <a:r>
              <a:rPr lang="en-US" sz="1800" dirty="0"/>
              <a:t>,” "dislike") to all emotions expressed</a:t>
            </a:r>
          </a:p>
        </p:txBody>
      </p:sp>
      <p:sp>
        <p:nvSpPr>
          <p:cNvPr id="44" name="Content Placeholder 2">
            <a:extLst>
              <a:ext uri="{FF2B5EF4-FFF2-40B4-BE49-F238E27FC236}">
                <a16:creationId xmlns:a16="http://schemas.microsoft.com/office/drawing/2014/main" id="{5492B1D0-7F47-0FD9-F9E8-24FD251585B1}"/>
              </a:ext>
            </a:extLst>
          </p:cNvPr>
          <p:cNvSpPr txBox="1">
            <a:spLocks/>
          </p:cNvSpPr>
          <p:nvPr/>
        </p:nvSpPr>
        <p:spPr>
          <a:xfrm>
            <a:off x="15049500" y="3348307"/>
            <a:ext cx="9010650" cy="775156"/>
          </a:xfrm>
          <a:prstGeom prst="rect">
            <a:avLst/>
          </a:prstGeom>
          <a:solidFill>
            <a:srgbClr val="FBFBFB"/>
          </a:solidFill>
          <a:ln>
            <a:solidFill>
              <a:srgbClr val="F2F2F2"/>
            </a:solidFill>
          </a:ln>
        </p:spPr>
        <p:txBody>
          <a:bodyPr lIns="91440" tIns="45720" rIns="91440" bIns="45720" anchor="ct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0"/>
              </a:spcAft>
              <a:buClr>
                <a:srgbClr val="000000"/>
              </a:buClr>
              <a:buSzTx/>
              <a:buFont typeface="Arial" panose="020B0604020202020204" pitchFamily="34" charset="0"/>
              <a:buNone/>
              <a:tabLst/>
              <a:defRPr/>
            </a:pPr>
            <a:r>
              <a:rPr lang="en-US" sz="2200" b="1" dirty="0">
                <a:solidFill>
                  <a:srgbClr val="002060"/>
                </a:solidFill>
                <a:latin typeface="Quid Sans" pitchFamily="2" charset="77"/>
                <a:ea typeface="Avenir Heavy" charset="0"/>
                <a:cs typeface="Arial" panose="020B0604020202020204" pitchFamily="34" charset="0"/>
                <a:sym typeface="Arial"/>
              </a:rPr>
              <a:t>Key Insights</a:t>
            </a:r>
            <a:endParaRPr kumimoji="0" lang="en-US" sz="2200" b="1" strike="noStrike" kern="1200" cap="none" spc="0" normalizeH="0" baseline="0" noProof="0" dirty="0">
              <a:ln>
                <a:noFill/>
              </a:ln>
              <a:solidFill>
                <a:srgbClr val="002060"/>
              </a:solidFill>
              <a:effectLst/>
              <a:uLnTx/>
              <a:uFillTx/>
              <a:latin typeface="Quid Sans" pitchFamily="2" charset="77"/>
              <a:ea typeface="Avenir Heavy" charset="0"/>
              <a:cs typeface="Arial" panose="020B0604020202020204" pitchFamily="34" charset="0"/>
              <a:sym typeface="Arial"/>
            </a:endParaRPr>
          </a:p>
        </p:txBody>
      </p:sp>
    </p:spTree>
    <p:extLst>
      <p:ext uri="{BB962C8B-B14F-4D97-AF65-F5344CB8AC3E}">
        <p14:creationId xmlns:p14="http://schemas.microsoft.com/office/powerpoint/2010/main" val="1834099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QuidSans-Regular"/>
        <a:ea typeface="QuidSans-Regular"/>
        <a:cs typeface="QuidSans-Regular"/>
      </a:majorFont>
      <a:minorFont>
        <a:latin typeface="QuidSans-Regular"/>
        <a:ea typeface="QuidSans-Regular"/>
        <a:cs typeface="QuidSans-Regular"/>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QuidSans-Bold"/>
            <a:ea typeface="QuidSans-Bold"/>
            <a:cs typeface="QuidSans-Bold"/>
            <a:sym typeface="QuidSans-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Custom Design">
  <a:themeElements>
    <a:clrScheme name="NetBase Quid 2020">
      <a:dk1>
        <a:srgbClr val="424245"/>
      </a:dk1>
      <a:lt1>
        <a:srgbClr val="FFFFFF"/>
      </a:lt1>
      <a:dk2>
        <a:srgbClr val="424245"/>
      </a:dk2>
      <a:lt2>
        <a:srgbClr val="FEFFFF"/>
      </a:lt2>
      <a:accent1>
        <a:srgbClr val="D3282F"/>
      </a:accent1>
      <a:accent2>
        <a:srgbClr val="0257AD"/>
      </a:accent2>
      <a:accent3>
        <a:srgbClr val="7CAE39"/>
      </a:accent3>
      <a:accent4>
        <a:srgbClr val="703E8F"/>
      </a:accent4>
      <a:accent5>
        <a:srgbClr val="C3006A"/>
      </a:accent5>
      <a:accent6>
        <a:srgbClr val="FDC50C"/>
      </a:accent6>
      <a:hlink>
        <a:srgbClr val="B0011B"/>
      </a:hlink>
      <a:folHlink>
        <a:srgbClr val="DB3925"/>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tBase Quid Template 2022" id="{D9358B4E-1B3E-9C4E-B619-A486271A9E4B}" vid="{3470B9C8-F3CA-B949-ADF5-BCDDB5E8CD10}"/>
    </a:ext>
  </a:extLst>
</a:theme>
</file>

<file path=ppt/theme/theme3.xml><?xml version="1.0" encoding="utf-8"?>
<a:theme xmlns:a="http://schemas.openxmlformats.org/drawingml/2006/main" name="Custom Design">
  <a:themeElements>
    <a:clrScheme name="NetBase Quid 2020">
      <a:dk1>
        <a:srgbClr val="424245"/>
      </a:dk1>
      <a:lt1>
        <a:srgbClr val="FFFFFF"/>
      </a:lt1>
      <a:dk2>
        <a:srgbClr val="424245"/>
      </a:dk2>
      <a:lt2>
        <a:srgbClr val="FEFFFF"/>
      </a:lt2>
      <a:accent1>
        <a:srgbClr val="D3282F"/>
      </a:accent1>
      <a:accent2>
        <a:srgbClr val="0257AD"/>
      </a:accent2>
      <a:accent3>
        <a:srgbClr val="7CAE39"/>
      </a:accent3>
      <a:accent4>
        <a:srgbClr val="703E8F"/>
      </a:accent4>
      <a:accent5>
        <a:srgbClr val="C3006A"/>
      </a:accent5>
      <a:accent6>
        <a:srgbClr val="FDC50C"/>
      </a:accent6>
      <a:hlink>
        <a:srgbClr val="B0011B"/>
      </a:hlink>
      <a:folHlink>
        <a:srgbClr val="DB3925"/>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tBase Quid Template 2022" id="{69DDB403-BB12-1C4A-A7FB-413F74D3A128}" vid="{4A5CB965-F817-6045-826C-9242961FF9EA}"/>
    </a:ext>
  </a:extLst>
</a:theme>
</file>

<file path=ppt/theme/theme4.xml><?xml version="1.0" encoding="utf-8"?>
<a:theme xmlns:a="http://schemas.openxmlformats.org/drawingml/2006/main" name="1_Custom Design">
  <a:themeElements>
    <a:clrScheme name="NetBase Quid 2020">
      <a:dk1>
        <a:srgbClr val="424245"/>
      </a:dk1>
      <a:lt1>
        <a:srgbClr val="FFFFFF"/>
      </a:lt1>
      <a:dk2>
        <a:srgbClr val="424245"/>
      </a:dk2>
      <a:lt2>
        <a:srgbClr val="FEFFFF"/>
      </a:lt2>
      <a:accent1>
        <a:srgbClr val="D3282F"/>
      </a:accent1>
      <a:accent2>
        <a:srgbClr val="0257AD"/>
      </a:accent2>
      <a:accent3>
        <a:srgbClr val="7CAE39"/>
      </a:accent3>
      <a:accent4>
        <a:srgbClr val="703E8F"/>
      </a:accent4>
      <a:accent5>
        <a:srgbClr val="C3006A"/>
      </a:accent5>
      <a:accent6>
        <a:srgbClr val="FDC50C"/>
      </a:accent6>
      <a:hlink>
        <a:srgbClr val="B0011B"/>
      </a:hlink>
      <a:folHlink>
        <a:srgbClr val="DB3925"/>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tBase Quid Template 2022" id="{D9358B4E-1B3E-9C4E-B619-A486271A9E4B}" vid="{3470B9C8-F3CA-B949-ADF5-BCDDB5E8CD10}"/>
    </a:ext>
  </a:extLst>
</a:theme>
</file>

<file path=ppt/theme/theme5.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QuidSans-Regular"/>
        <a:ea typeface="QuidSans-Regular"/>
        <a:cs typeface="QuidSans-Regular"/>
      </a:majorFont>
      <a:minorFont>
        <a:latin typeface="QuidSans-Regular"/>
        <a:ea typeface="QuidSans-Regular"/>
        <a:cs typeface="QuidSans-Regular"/>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QuidSans-Bold"/>
            <a:ea typeface="QuidSans-Bold"/>
            <a:cs typeface="QuidSans-Bold"/>
            <a:sym typeface="QuidSans-Bol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100000"/>
          </a:lnSpc>
          <a:spcBef>
            <a:spcPts val="0"/>
          </a:spcBef>
          <a:spcAft>
            <a:spcPts val="0"/>
          </a:spcAft>
          <a:buClrTx/>
          <a:buSzTx/>
          <a:buFontTx/>
          <a:buNone/>
          <a:tabLst/>
          <a:defRPr kumimoji="0" sz="2500" b="0" i="0" u="none" strike="noStrike" cap="none" spc="0" normalizeH="0" baseline="0">
            <a:ln>
              <a:noFill/>
            </a:ln>
            <a:solidFill>
              <a:srgbClr val="000000"/>
            </a:solidFill>
            <a:effectLst/>
            <a:uFillTx/>
            <a:latin typeface="+mn-lt"/>
            <a:ea typeface="+mn-ea"/>
            <a:cs typeface="+mn-cs"/>
            <a:sym typeface="QuidSans-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A19DCA9A69FB049B146702F7CA934CA" ma:contentTypeVersion="17" ma:contentTypeDescription="Create a new document." ma:contentTypeScope="" ma:versionID="942012253c89413e9c7636cdfbd6b89c">
  <xsd:schema xmlns:xsd="http://www.w3.org/2001/XMLSchema" xmlns:xs="http://www.w3.org/2001/XMLSchema" xmlns:p="http://schemas.microsoft.com/office/2006/metadata/properties" xmlns:ns2="4ea5c907-fea8-420f-a919-eced1d7cb5ea" xmlns:ns3="fe377569-ca38-41e3-887c-6853893a0884" targetNamespace="http://schemas.microsoft.com/office/2006/metadata/properties" ma:root="true" ma:fieldsID="9f731c0cb40b3e9c4e17c278a7a595ff" ns2:_="" ns3:_="">
    <xsd:import namespace="4ea5c907-fea8-420f-a919-eced1d7cb5ea"/>
    <xsd:import namespace="fe377569-ca38-41e3-887c-6853893a088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a5c907-fea8-420f-a919-eced1d7cb5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44298950-5f49-4d96-9276-67d5fd07c4eb"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e377569-ca38-41e3-887c-6853893a088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374d3a6c-4fe9-4dc3-bcb6-8a56dfafab44}" ma:internalName="TaxCatchAll" ma:showField="CatchAllData" ma:web="fe377569-ca38-41e3-887c-6853893a08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ea5c907-fea8-420f-a919-eced1d7cb5ea">
      <Terms xmlns="http://schemas.microsoft.com/office/infopath/2007/PartnerControls"/>
    </lcf76f155ced4ddcb4097134ff3c332f>
    <TaxCatchAll xmlns="fe377569-ca38-41e3-887c-6853893a0884" xsi:nil="true"/>
  </documentManagement>
</p:properties>
</file>

<file path=customXml/itemProps1.xml><?xml version="1.0" encoding="utf-8"?>
<ds:datastoreItem xmlns:ds="http://schemas.openxmlformats.org/officeDocument/2006/customXml" ds:itemID="{45AF34AD-1992-410E-9280-C92BACB0E22E}">
  <ds:schemaRefs>
    <ds:schemaRef ds:uri="http://schemas.microsoft.com/sharepoint/v3/contenttype/forms"/>
  </ds:schemaRefs>
</ds:datastoreItem>
</file>

<file path=customXml/itemProps2.xml><?xml version="1.0" encoding="utf-8"?>
<ds:datastoreItem xmlns:ds="http://schemas.openxmlformats.org/officeDocument/2006/customXml" ds:itemID="{A824D4C2-E01C-477D-8FA0-02363DFD10F6}"/>
</file>

<file path=customXml/itemProps3.xml><?xml version="1.0" encoding="utf-8"?>
<ds:datastoreItem xmlns:ds="http://schemas.openxmlformats.org/officeDocument/2006/customXml" ds:itemID="{64980820-242F-49AC-A082-A624BAC9B719}">
  <ds:schemaRefs>
    <ds:schemaRef ds:uri="1c645641-d624-4b2c-9087-7b6115204093"/>
    <ds:schemaRef ds:uri="http://schemas.openxmlformats.org/package/2006/metadata/core-properties"/>
    <ds:schemaRef ds:uri="http://schemas.microsoft.com/office/2006/documentManagement/types"/>
    <ds:schemaRef ds:uri="http://purl.org/dc/terms/"/>
    <ds:schemaRef ds:uri="f27edd3b-098a-43ec-bca5-e140c2c9075a"/>
    <ds:schemaRef ds:uri="http://purl.org/dc/dcmitype/"/>
    <ds:schemaRef ds:uri="http://purl.org/dc/elements/1.1/"/>
    <ds:schemaRef ds:uri="http://schemas.microsoft.com/office/infopath/2007/PartnerControl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18029</TotalTime>
  <Words>962</Words>
  <Application>Microsoft Macintosh PowerPoint</Application>
  <PresentationFormat>Custom</PresentationFormat>
  <Paragraphs>115</Paragraphs>
  <Slides>4</Slides>
  <Notes>4</Notes>
  <HiddenSlides>0</HiddenSlides>
  <MMClips>0</MMClips>
  <ScaleCrop>false</ScaleCrop>
  <HeadingPairs>
    <vt:vector size="6" baseType="variant">
      <vt:variant>
        <vt:lpstr>Fonts Used</vt:lpstr>
      </vt:variant>
      <vt:variant>
        <vt:i4>9</vt:i4>
      </vt:variant>
      <vt:variant>
        <vt:lpstr>Theme</vt:lpstr>
      </vt:variant>
      <vt:variant>
        <vt:i4>4</vt:i4>
      </vt:variant>
      <vt:variant>
        <vt:lpstr>Slide Titles</vt:lpstr>
      </vt:variant>
      <vt:variant>
        <vt:i4>4</vt:i4>
      </vt:variant>
    </vt:vector>
  </HeadingPairs>
  <TitlesOfParts>
    <vt:vector size="17" baseType="lpstr">
      <vt:lpstr>Arial</vt:lpstr>
      <vt:lpstr>Avenir Heavy</vt:lpstr>
      <vt:lpstr>Century Gothic</vt:lpstr>
      <vt:lpstr>Gilroy Medium</vt:lpstr>
      <vt:lpstr>Helvetica Neue</vt:lpstr>
      <vt:lpstr>Lato Light</vt:lpstr>
      <vt:lpstr>Quid Sans</vt:lpstr>
      <vt:lpstr>QuidSans-Bold</vt:lpstr>
      <vt:lpstr>QuidSans-Regular</vt:lpstr>
      <vt:lpstr>21_BasicWhite</vt:lpstr>
      <vt:lpstr>1_Custom Design</vt:lpstr>
      <vt:lpstr>Custom Design</vt:lpstr>
      <vt:lpstr>1_Custom Design</vt:lpstr>
      <vt:lpstr>PowerPoint Presentation</vt:lpstr>
      <vt:lpstr>Patients, caregivers, and advocates discussed experiences and opinions about perceived disparity impacts on care &amp; treatment outcomes, highlighting a lack of awareness about demographic risk factors &amp; screening access</vt:lpstr>
      <vt:lpstr>Gender Identity, Race, Socioeconomic Status, Veteran, and Geographic Location-based disparities were discussed most negatively</vt:lpstr>
      <vt:lpstr>Awareness-driving initiatives gained more positive traction when health systems partnered with influential voices in oncology or local organizations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Master Template</dc:title>
  <cp:lastModifiedBy>Elena Danos</cp:lastModifiedBy>
  <cp:revision>9</cp:revision>
  <dcterms:modified xsi:type="dcterms:W3CDTF">2025-01-28T18:07:52Z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0x010100CA19DCA9A69FB049B146702F7CA934CA</vt:lpwstr>
  </property>
  <property fmtid="{D5CDD505-2E9C-101B-9397-08002B2CF9AE}" pid="3" name="MediaServiceImageTags">
    <vt:lpwstr/>
  </property>
</Properties>
</file>